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7" r:id="rId21"/>
    <p:sldId id="278" r:id="rId22"/>
    <p:sldId id="279" r:id="rId23"/>
    <p:sldId id="280" r:id="rId24"/>
    <p:sldId id="281" r:id="rId25"/>
    <p:sldId id="282" r:id="rId26"/>
    <p:sldId id="283" r:id="rId27"/>
    <p:sldId id="284" r:id="rId28"/>
    <p:sldId id="285" r:id="rId29"/>
    <p:sldId id="286" r:id="rId30"/>
    <p:sldId id="287" r:id="rId31"/>
  </p:sldIdLst>
  <p:sldSz cx="9144000" cy="5143500" type="screen16x9"/>
  <p:notesSz cx="6858000" cy="9144000"/>
  <p:embeddedFontLst>
    <p:embeddedFont>
      <p:font typeface="Advent Pro SemiBold" panose="020B0604020202020204" charset="0"/>
      <p:regular r:id="rId33"/>
      <p:bold r:id="rId34"/>
      <p:italic r:id="rId35"/>
      <p:boldItalic r:id="rId36"/>
    </p:embeddedFont>
    <p:embeddedFont>
      <p:font typeface="Fira Sans Condensed Medium" panose="020B0603050000020004" pitchFamily="34" charset="0"/>
      <p:regular r:id="rId37"/>
      <p:bold r:id="rId38"/>
      <p:italic r:id="rId39"/>
      <p:boldItalic r:id="rId40"/>
    </p:embeddedFont>
    <p:embeddedFont>
      <p:font typeface="Fira Sans Extra Condensed Medium" panose="020B0604020202020204" charset="0"/>
      <p:regular r:id="rId41"/>
      <p:bold r:id="rId42"/>
      <p:italic r:id="rId43"/>
      <p:boldItalic r:id="rId44"/>
    </p:embeddedFont>
    <p:embeddedFont>
      <p:font typeface="Livvic Light" pitchFamily="2" charset="0"/>
      <p:regular r:id="rId45"/>
      <p:italic r:id="rId46"/>
    </p:embeddedFont>
    <p:embeddedFont>
      <p:font typeface="Maven Pro" panose="020B0604020202020204" charset="0"/>
      <p:regular r:id="rId47"/>
      <p:bold r:id="rId48"/>
    </p:embeddedFont>
    <p:embeddedFont>
      <p:font typeface="Nunito Light" pitchFamily="2" charset="0"/>
      <p:regular r:id="rId49"/>
      <p:italic r:id="rId50"/>
    </p:embeddedFont>
    <p:embeddedFont>
      <p:font typeface="Share Tech" panose="020B0604020202020204" charset="0"/>
      <p:regular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F5A05BB-13A8-4B79-AC3C-B7F9A22CFF1E}">
  <a:tblStyle styleId="{FF5A05BB-13A8-4B79-AC3C-B7F9A22CFF1E}"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0189EA4-1B06-4FF5-B43A-A0C32C5ED80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9.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font" Target="fonts/font19.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8" name="Google Shape;42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2252329fde8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13" name="Google Shape;713;g2252329fde8_0_17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2252329fde8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7" name="Google Shape;727;g2252329fde8_0_1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2480d5ff7c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2" name="Google Shape;742;g2480d5ff7c8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2480d5ff7c8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7" name="Google Shape;757;g2480d5ff7c8_1_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480d5ff7c8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3" name="Google Shape;773;g2480d5ff7c8_1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2480d5ff7c8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9" name="Google Shape;789;g2480d5ff7c8_1_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2480d5ff7c8_1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5" name="Google Shape;805;g2480d5ff7c8_1_6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2480d5ff7c8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1" name="Google Shape;821;g2480d5ff7c8_1_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2480d5ff7c8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6" name="Google Shape;836;g2480d5ff7c8_1_1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2480d5ff7c8_1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1" name="Google Shape;851;g2480d5ff7c8_1_1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2252329fde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252329fde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7" name="Google Shape;90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2252329fde8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3" name="Google Shape;913;g2252329fde8_2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2252329fde8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0" name="Google Shape;920;g2252329fde8_2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2252329fde8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7" name="Google Shape;927;g2252329fde8_2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2252329fde8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3" name="Google Shape;933;g2252329fde8_2_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
        <p:cNvGrpSpPr/>
        <p:nvPr/>
      </p:nvGrpSpPr>
      <p:grpSpPr>
        <a:xfrm>
          <a:off x="0" y="0"/>
          <a:ext cx="0" cy="0"/>
          <a:chOff x="0" y="0"/>
          <a:chExt cx="0" cy="0"/>
        </a:xfrm>
      </p:grpSpPr>
      <p:sp>
        <p:nvSpPr>
          <p:cNvPr id="939" name="Google Shape;939;g2252329fde8_2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0" name="Google Shape;940;g2252329fde8_2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2252329fde8_2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7" name="Google Shape;947;g2252329fde8_2_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2252329fde8_2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4" name="Google Shape;954;g2252329fde8_2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252329fde8_2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1" name="Google Shape;961;g2252329fde8_2_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2252329fde8_2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7" name="Google Shape;967;g2252329fde8_2_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2252329fde8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1" name="Google Shape;461;g2252329fde8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6" name="Google Shape;97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7" name="Google Shape;52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2" name="Google Shape;56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2252329fde8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2252329fde8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2252329fde8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2252329fde8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1" name="Google Shape;641;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5" name="Google Shape;655;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solidFill>
                  <a:schemeClr val="lt1"/>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952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952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952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 name="Google Shape;17;p2"/>
          <p:cNvGrpSpPr/>
          <p:nvPr/>
        </p:nvGrpSpPr>
        <p:grpSpPr>
          <a:xfrm>
            <a:off x="8263682" y="-434366"/>
            <a:ext cx="188886" cy="1181532"/>
            <a:chOff x="2877432" y="975334"/>
            <a:chExt cx="188886" cy="1181532"/>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 name="Google Shape;22;p2"/>
          <p:cNvGrpSpPr/>
          <p:nvPr/>
        </p:nvGrpSpPr>
        <p:grpSpPr>
          <a:xfrm>
            <a:off x="3090746" y="-533657"/>
            <a:ext cx="98059" cy="1147595"/>
            <a:chOff x="3347921" y="16006"/>
            <a:chExt cx="98059" cy="1147595"/>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952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 name="Google Shape;28;p2"/>
          <p:cNvGrpSpPr/>
          <p:nvPr/>
        </p:nvGrpSpPr>
        <p:grpSpPr>
          <a:xfrm>
            <a:off x="250617" y="2402301"/>
            <a:ext cx="188650" cy="2468355"/>
            <a:chOff x="250617" y="2402301"/>
            <a:chExt cx="188650" cy="2468355"/>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952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16"/>
        <p:cNvGrpSpPr/>
        <p:nvPr/>
      </p:nvGrpSpPr>
      <p:grpSpPr>
        <a:xfrm>
          <a:off x="0" y="0"/>
          <a:ext cx="0" cy="0"/>
          <a:chOff x="0" y="0"/>
          <a:chExt cx="0" cy="0"/>
        </a:xfrm>
      </p:grpSpPr>
      <p:sp>
        <p:nvSpPr>
          <p:cNvPr id="217" name="Google Shape;217;p12"/>
          <p:cNvSpPr txBox="1">
            <a:spLocks noGrp="1"/>
          </p:cNvSpPr>
          <p:nvPr>
            <p:ph type="ctrTitle"/>
          </p:nvPr>
        </p:nvSpPr>
        <p:spPr>
          <a:xfrm>
            <a:off x="4696481" y="1365079"/>
            <a:ext cx="2655600" cy="64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18" name="Google Shape;218;p12"/>
          <p:cNvSpPr txBox="1">
            <a:spLocks noGrp="1"/>
          </p:cNvSpPr>
          <p:nvPr>
            <p:ph type="subTitle" idx="1"/>
          </p:nvPr>
        </p:nvSpPr>
        <p:spPr>
          <a:xfrm>
            <a:off x="4696481" y="1835141"/>
            <a:ext cx="3039300" cy="938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000"/>
              <a:buNone/>
              <a:defRPr sz="16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19" name="Google Shape;219;p12"/>
          <p:cNvSpPr txBox="1">
            <a:spLocks noGrp="1"/>
          </p:cNvSpPr>
          <p:nvPr>
            <p:ph type="ctrTitle" idx="2"/>
          </p:nvPr>
        </p:nvSpPr>
        <p:spPr>
          <a:xfrm>
            <a:off x="1900150" y="3127942"/>
            <a:ext cx="2472900" cy="6447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20" name="Google Shape;220;p12"/>
          <p:cNvSpPr txBox="1">
            <a:spLocks noGrp="1"/>
          </p:cNvSpPr>
          <p:nvPr>
            <p:ph type="subTitle" idx="3"/>
          </p:nvPr>
        </p:nvSpPr>
        <p:spPr>
          <a:xfrm>
            <a:off x="1333875" y="3598390"/>
            <a:ext cx="3039300" cy="11793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rgbClr val="000000"/>
              </a:buClr>
              <a:buSzPts val="1000"/>
              <a:buNone/>
              <a:defRPr sz="16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21" name="Google Shape;221;p12"/>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12"/>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12"/>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12"/>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5" name="Google Shape;225;p12"/>
          <p:cNvGrpSpPr/>
          <p:nvPr/>
        </p:nvGrpSpPr>
        <p:grpSpPr>
          <a:xfrm>
            <a:off x="6626134" y="-164562"/>
            <a:ext cx="121172" cy="760495"/>
            <a:chOff x="5245196" y="3136513"/>
            <a:chExt cx="121172" cy="760495"/>
          </a:xfrm>
        </p:grpSpPr>
        <p:sp>
          <p:nvSpPr>
            <p:cNvPr id="226" name="Google Shape;226;p1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1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8" name="Google Shape;228;p12"/>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12"/>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12"/>
          <p:cNvSpPr txBox="1">
            <a:spLocks noGrp="1"/>
          </p:cNvSpPr>
          <p:nvPr>
            <p:ph type="ctrTitle" idx="4"/>
          </p:nvPr>
        </p:nvSpPr>
        <p:spPr>
          <a:xfrm>
            <a:off x="618825" y="411675"/>
            <a:ext cx="47277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231"/>
        <p:cNvGrpSpPr/>
        <p:nvPr/>
      </p:nvGrpSpPr>
      <p:grpSpPr>
        <a:xfrm>
          <a:off x="0" y="0"/>
          <a:ext cx="0" cy="0"/>
          <a:chOff x="0" y="0"/>
          <a:chExt cx="0" cy="0"/>
        </a:xfrm>
      </p:grpSpPr>
      <p:sp>
        <p:nvSpPr>
          <p:cNvPr id="232" name="Google Shape;232;p13"/>
          <p:cNvSpPr txBox="1">
            <a:spLocks noGrp="1"/>
          </p:cNvSpPr>
          <p:nvPr>
            <p:ph type="ctrTitle"/>
          </p:nvPr>
        </p:nvSpPr>
        <p:spPr>
          <a:xfrm>
            <a:off x="3068675" y="3075325"/>
            <a:ext cx="3055800" cy="547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5200"/>
              <a:buNone/>
              <a:defRPr sz="2400">
                <a:solidFill>
                  <a:schemeClr val="accent1"/>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233" name="Google Shape;233;p13"/>
          <p:cNvSpPr txBox="1">
            <a:spLocks noGrp="1"/>
          </p:cNvSpPr>
          <p:nvPr>
            <p:ph type="subTitle" idx="1"/>
          </p:nvPr>
        </p:nvSpPr>
        <p:spPr>
          <a:xfrm>
            <a:off x="2333000" y="1799075"/>
            <a:ext cx="4478100" cy="79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34" name="Google Shape;234;p13"/>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13"/>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13"/>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952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13"/>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952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1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9" name="Google Shape;239;p13"/>
          <p:cNvGrpSpPr/>
          <p:nvPr/>
        </p:nvGrpSpPr>
        <p:grpSpPr>
          <a:xfrm>
            <a:off x="8217007" y="3576772"/>
            <a:ext cx="188886" cy="1181532"/>
            <a:chOff x="2877432" y="975334"/>
            <a:chExt cx="188886" cy="1181532"/>
          </a:xfrm>
        </p:grpSpPr>
        <p:sp>
          <p:nvSpPr>
            <p:cNvPr id="240" name="Google Shape;240;p1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1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1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3" name="Google Shape;243;p13"/>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4" name="Google Shape;244;p13"/>
          <p:cNvGrpSpPr/>
          <p:nvPr/>
        </p:nvGrpSpPr>
        <p:grpSpPr>
          <a:xfrm>
            <a:off x="7519346" y="3243318"/>
            <a:ext cx="98059" cy="1147595"/>
            <a:chOff x="3347921" y="16006"/>
            <a:chExt cx="98059" cy="1147595"/>
          </a:xfrm>
        </p:grpSpPr>
        <p:sp>
          <p:nvSpPr>
            <p:cNvPr id="245" name="Google Shape;245;p13"/>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952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13"/>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7" name="Google Shape;247;p13"/>
          <p:cNvGrpSpPr/>
          <p:nvPr/>
        </p:nvGrpSpPr>
        <p:grpSpPr>
          <a:xfrm>
            <a:off x="805821" y="2953663"/>
            <a:ext cx="121172" cy="760495"/>
            <a:chOff x="5245196" y="3136513"/>
            <a:chExt cx="121172" cy="760495"/>
          </a:xfrm>
        </p:grpSpPr>
        <p:sp>
          <p:nvSpPr>
            <p:cNvPr id="248" name="Google Shape;248;p13"/>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13"/>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0" name="Google Shape;250;p13"/>
          <p:cNvGrpSpPr/>
          <p:nvPr/>
        </p:nvGrpSpPr>
        <p:grpSpPr>
          <a:xfrm>
            <a:off x="250617" y="2402301"/>
            <a:ext cx="188650" cy="2468355"/>
            <a:chOff x="250617" y="2402301"/>
            <a:chExt cx="188650" cy="2468355"/>
          </a:xfrm>
        </p:grpSpPr>
        <p:sp>
          <p:nvSpPr>
            <p:cNvPr id="251" name="Google Shape;251;p13"/>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13"/>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13"/>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13"/>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5" name="Google Shape;255;p13"/>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13"/>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7" name="Google Shape;257;p13"/>
          <p:cNvGrpSpPr/>
          <p:nvPr/>
        </p:nvGrpSpPr>
        <p:grpSpPr>
          <a:xfrm>
            <a:off x="2038689" y="173907"/>
            <a:ext cx="57599" cy="831799"/>
            <a:chOff x="2038689" y="173907"/>
            <a:chExt cx="57599" cy="831799"/>
          </a:xfrm>
        </p:grpSpPr>
        <p:sp>
          <p:nvSpPr>
            <p:cNvPr id="258" name="Google Shape;258;p13"/>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952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13"/>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0" name="Google Shape;260;p13"/>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1" name="Google Shape;261;p13"/>
          <p:cNvGrpSpPr/>
          <p:nvPr/>
        </p:nvGrpSpPr>
        <p:grpSpPr>
          <a:xfrm>
            <a:off x="4920170" y="-496491"/>
            <a:ext cx="188886" cy="1181532"/>
            <a:chOff x="2877432" y="975334"/>
            <a:chExt cx="188886" cy="1181532"/>
          </a:xfrm>
        </p:grpSpPr>
        <p:sp>
          <p:nvSpPr>
            <p:cNvPr id="262" name="Google Shape;262;p1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9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1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9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1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9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5" name="Google Shape;265;p13"/>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6" name="Google Shape;266;p13"/>
          <p:cNvGrpSpPr/>
          <p:nvPr/>
        </p:nvGrpSpPr>
        <p:grpSpPr>
          <a:xfrm>
            <a:off x="3030471" y="-223849"/>
            <a:ext cx="121172" cy="760495"/>
            <a:chOff x="5245196" y="3136513"/>
            <a:chExt cx="121172" cy="760495"/>
          </a:xfrm>
        </p:grpSpPr>
        <p:sp>
          <p:nvSpPr>
            <p:cNvPr id="267" name="Google Shape;267;p13"/>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13"/>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9" name="Google Shape;269;p13"/>
          <p:cNvGrpSpPr/>
          <p:nvPr/>
        </p:nvGrpSpPr>
        <p:grpSpPr>
          <a:xfrm>
            <a:off x="2306292" y="2569221"/>
            <a:ext cx="199237" cy="2828935"/>
            <a:chOff x="1608717" y="1280046"/>
            <a:chExt cx="199237" cy="2828935"/>
          </a:xfrm>
        </p:grpSpPr>
        <p:sp>
          <p:nvSpPr>
            <p:cNvPr id="270" name="Google Shape;270;p13"/>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13"/>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13"/>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273"/>
        <p:cNvGrpSpPr/>
        <p:nvPr/>
      </p:nvGrpSpPr>
      <p:grpSpPr>
        <a:xfrm>
          <a:off x="0" y="0"/>
          <a:ext cx="0" cy="0"/>
          <a:chOff x="0" y="0"/>
          <a:chExt cx="0" cy="0"/>
        </a:xfrm>
      </p:grpSpPr>
      <p:sp>
        <p:nvSpPr>
          <p:cNvPr id="274" name="Google Shape;274;p14"/>
          <p:cNvSpPr txBox="1">
            <a:spLocks noGrp="1"/>
          </p:cNvSpPr>
          <p:nvPr>
            <p:ph type="ctrTitle"/>
          </p:nvPr>
        </p:nvSpPr>
        <p:spPr>
          <a:xfrm>
            <a:off x="915161" y="2299544"/>
            <a:ext cx="1881300" cy="644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a:endParaRPr/>
          </a:p>
        </p:txBody>
      </p:sp>
      <p:sp>
        <p:nvSpPr>
          <p:cNvPr id="275" name="Google Shape;275;p14"/>
          <p:cNvSpPr txBox="1">
            <a:spLocks noGrp="1"/>
          </p:cNvSpPr>
          <p:nvPr>
            <p:ph type="subTitle" idx="1"/>
          </p:nvPr>
        </p:nvSpPr>
        <p:spPr>
          <a:xfrm>
            <a:off x="879139" y="1777397"/>
            <a:ext cx="1917300" cy="6447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6" name="Google Shape;276;p14"/>
          <p:cNvSpPr txBox="1">
            <a:spLocks noGrp="1"/>
          </p:cNvSpPr>
          <p:nvPr>
            <p:ph type="ctrTitle" idx="2"/>
          </p:nvPr>
        </p:nvSpPr>
        <p:spPr>
          <a:xfrm>
            <a:off x="6345518" y="2299544"/>
            <a:ext cx="1881300" cy="6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a:endParaRPr/>
          </a:p>
        </p:txBody>
      </p:sp>
      <p:sp>
        <p:nvSpPr>
          <p:cNvPr id="277" name="Google Shape;277;p14"/>
          <p:cNvSpPr txBox="1">
            <a:spLocks noGrp="1"/>
          </p:cNvSpPr>
          <p:nvPr>
            <p:ph type="subTitle" idx="3"/>
          </p:nvPr>
        </p:nvSpPr>
        <p:spPr>
          <a:xfrm>
            <a:off x="6345518" y="1777397"/>
            <a:ext cx="1881300" cy="64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8" name="Google Shape;278;p14"/>
          <p:cNvSpPr txBox="1">
            <a:spLocks noGrp="1"/>
          </p:cNvSpPr>
          <p:nvPr>
            <p:ph type="ctrTitle" idx="4"/>
          </p:nvPr>
        </p:nvSpPr>
        <p:spPr>
          <a:xfrm>
            <a:off x="915161" y="2861525"/>
            <a:ext cx="1881300" cy="6447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a:endParaRPr/>
          </a:p>
        </p:txBody>
      </p:sp>
      <p:sp>
        <p:nvSpPr>
          <p:cNvPr id="279" name="Google Shape;279;p14"/>
          <p:cNvSpPr txBox="1">
            <a:spLocks noGrp="1"/>
          </p:cNvSpPr>
          <p:nvPr>
            <p:ph type="subTitle" idx="5"/>
          </p:nvPr>
        </p:nvSpPr>
        <p:spPr>
          <a:xfrm>
            <a:off x="915161" y="3353275"/>
            <a:ext cx="1881300" cy="644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0" name="Google Shape;280;p14"/>
          <p:cNvSpPr txBox="1">
            <a:spLocks noGrp="1"/>
          </p:cNvSpPr>
          <p:nvPr>
            <p:ph type="ctrTitle" idx="6"/>
          </p:nvPr>
        </p:nvSpPr>
        <p:spPr>
          <a:xfrm>
            <a:off x="6345518" y="2861525"/>
            <a:ext cx="1881300" cy="64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a:endParaRPr/>
          </a:p>
        </p:txBody>
      </p:sp>
      <p:sp>
        <p:nvSpPr>
          <p:cNvPr id="281" name="Google Shape;281;p14"/>
          <p:cNvSpPr txBox="1">
            <a:spLocks noGrp="1"/>
          </p:cNvSpPr>
          <p:nvPr>
            <p:ph type="subTitle" idx="7"/>
          </p:nvPr>
        </p:nvSpPr>
        <p:spPr>
          <a:xfrm>
            <a:off x="6345518" y="3353275"/>
            <a:ext cx="1656600" cy="6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2" name="Google Shape;282;p14"/>
          <p:cNvSpPr txBox="1">
            <a:spLocks noGrp="1"/>
          </p:cNvSpPr>
          <p:nvPr>
            <p:ph type="ctrTitle" idx="8"/>
          </p:nvPr>
        </p:nvSpPr>
        <p:spPr>
          <a:xfrm>
            <a:off x="618825" y="411675"/>
            <a:ext cx="47277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a:endParaRPr/>
          </a:p>
        </p:txBody>
      </p:sp>
      <p:sp>
        <p:nvSpPr>
          <p:cNvPr id="283" name="Google Shape;283;p14"/>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14"/>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14"/>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14"/>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14"/>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14"/>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14"/>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14"/>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14"/>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14"/>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293"/>
        <p:cNvGrpSpPr/>
        <p:nvPr/>
      </p:nvGrpSpPr>
      <p:grpSpPr>
        <a:xfrm>
          <a:off x="0" y="0"/>
          <a:ext cx="0" cy="0"/>
          <a:chOff x="0" y="0"/>
          <a:chExt cx="0" cy="0"/>
        </a:xfrm>
      </p:grpSpPr>
      <p:sp>
        <p:nvSpPr>
          <p:cNvPr id="294" name="Google Shape;294;p15"/>
          <p:cNvSpPr txBox="1">
            <a:spLocks noGrp="1"/>
          </p:cNvSpPr>
          <p:nvPr>
            <p:ph type="ctrTitle"/>
          </p:nvPr>
        </p:nvSpPr>
        <p:spPr>
          <a:xfrm>
            <a:off x="1121525" y="2302200"/>
            <a:ext cx="1881300" cy="45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95" name="Google Shape;295;p15"/>
          <p:cNvSpPr txBox="1">
            <a:spLocks noGrp="1"/>
          </p:cNvSpPr>
          <p:nvPr>
            <p:ph type="subTitle" idx="1"/>
          </p:nvPr>
        </p:nvSpPr>
        <p:spPr>
          <a:xfrm>
            <a:off x="961925" y="1643751"/>
            <a:ext cx="2200500" cy="82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96" name="Google Shape;296;p15"/>
          <p:cNvSpPr txBox="1">
            <a:spLocks noGrp="1"/>
          </p:cNvSpPr>
          <p:nvPr>
            <p:ph type="ctrTitle" idx="2"/>
          </p:nvPr>
        </p:nvSpPr>
        <p:spPr>
          <a:xfrm>
            <a:off x="3628263" y="2302200"/>
            <a:ext cx="1881300" cy="45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97" name="Google Shape;297;p15"/>
          <p:cNvSpPr txBox="1">
            <a:spLocks noGrp="1"/>
          </p:cNvSpPr>
          <p:nvPr>
            <p:ph type="subTitle" idx="3"/>
          </p:nvPr>
        </p:nvSpPr>
        <p:spPr>
          <a:xfrm>
            <a:off x="3468663" y="1643759"/>
            <a:ext cx="2200500" cy="82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98" name="Google Shape;298;p15"/>
          <p:cNvSpPr txBox="1">
            <a:spLocks noGrp="1"/>
          </p:cNvSpPr>
          <p:nvPr>
            <p:ph type="ctrTitle" idx="4"/>
          </p:nvPr>
        </p:nvSpPr>
        <p:spPr>
          <a:xfrm>
            <a:off x="6142624" y="2302200"/>
            <a:ext cx="1881300" cy="45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99" name="Google Shape;299;p15"/>
          <p:cNvSpPr txBox="1">
            <a:spLocks noGrp="1"/>
          </p:cNvSpPr>
          <p:nvPr>
            <p:ph type="subTitle" idx="5"/>
          </p:nvPr>
        </p:nvSpPr>
        <p:spPr>
          <a:xfrm>
            <a:off x="5947924" y="1643751"/>
            <a:ext cx="2270700" cy="82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0" name="Google Shape;300;p15"/>
          <p:cNvSpPr txBox="1">
            <a:spLocks noGrp="1"/>
          </p:cNvSpPr>
          <p:nvPr>
            <p:ph type="ctrTitle" idx="6"/>
          </p:nvPr>
        </p:nvSpPr>
        <p:spPr>
          <a:xfrm>
            <a:off x="618825" y="411675"/>
            <a:ext cx="47277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a:endParaRPr/>
          </a:p>
        </p:txBody>
      </p:sp>
      <p:sp>
        <p:nvSpPr>
          <p:cNvPr id="301" name="Google Shape;301;p15"/>
          <p:cNvSpPr txBox="1">
            <a:spLocks noGrp="1"/>
          </p:cNvSpPr>
          <p:nvPr>
            <p:ph type="ctrTitle" idx="7"/>
          </p:nvPr>
        </p:nvSpPr>
        <p:spPr>
          <a:xfrm>
            <a:off x="1121525" y="4134800"/>
            <a:ext cx="1881300" cy="45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2" name="Google Shape;302;p15"/>
          <p:cNvSpPr txBox="1">
            <a:spLocks noGrp="1"/>
          </p:cNvSpPr>
          <p:nvPr>
            <p:ph type="subTitle" idx="8"/>
          </p:nvPr>
        </p:nvSpPr>
        <p:spPr>
          <a:xfrm>
            <a:off x="961925" y="3479251"/>
            <a:ext cx="2200500" cy="82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3" name="Google Shape;303;p15"/>
          <p:cNvSpPr txBox="1">
            <a:spLocks noGrp="1"/>
          </p:cNvSpPr>
          <p:nvPr>
            <p:ph type="ctrTitle" idx="9"/>
          </p:nvPr>
        </p:nvSpPr>
        <p:spPr>
          <a:xfrm>
            <a:off x="3628263" y="4134800"/>
            <a:ext cx="1881300" cy="45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3"/>
          </p:nvPr>
        </p:nvSpPr>
        <p:spPr>
          <a:xfrm>
            <a:off x="3533613" y="3479251"/>
            <a:ext cx="2070600" cy="82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14"/>
          </p:nvPr>
        </p:nvSpPr>
        <p:spPr>
          <a:xfrm>
            <a:off x="6142624" y="4134800"/>
            <a:ext cx="1881300" cy="459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15"/>
          </p:nvPr>
        </p:nvSpPr>
        <p:spPr>
          <a:xfrm>
            <a:off x="5947924" y="3479251"/>
            <a:ext cx="2270700" cy="82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15"/>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15"/>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15"/>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15"/>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15"/>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15"/>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15"/>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p15"/>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16"/>
        <p:cNvGrpSpPr/>
        <p:nvPr/>
      </p:nvGrpSpPr>
      <p:grpSpPr>
        <a:xfrm>
          <a:off x="0" y="0"/>
          <a:ext cx="0" cy="0"/>
          <a:chOff x="0" y="0"/>
          <a:chExt cx="0" cy="0"/>
        </a:xfrm>
      </p:grpSpPr>
      <p:sp>
        <p:nvSpPr>
          <p:cNvPr id="317" name="Google Shape;317;p16"/>
          <p:cNvSpPr txBox="1">
            <a:spLocks noGrp="1"/>
          </p:cNvSpPr>
          <p:nvPr>
            <p:ph type="title" hasCustomPrompt="1"/>
          </p:nvPr>
        </p:nvSpPr>
        <p:spPr>
          <a:xfrm>
            <a:off x="1733725" y="856650"/>
            <a:ext cx="5676600" cy="1230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8000">
                <a:solidFill>
                  <a:schemeClr val="accent2"/>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18" name="Google Shape;318;p16"/>
          <p:cNvSpPr txBox="1">
            <a:spLocks noGrp="1"/>
          </p:cNvSpPr>
          <p:nvPr>
            <p:ph type="body" idx="1"/>
          </p:nvPr>
        </p:nvSpPr>
        <p:spPr>
          <a:xfrm>
            <a:off x="3208075" y="2086950"/>
            <a:ext cx="2727900" cy="7155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grpSp>
        <p:nvGrpSpPr>
          <p:cNvPr id="319" name="Google Shape;319;p16"/>
          <p:cNvGrpSpPr/>
          <p:nvPr/>
        </p:nvGrpSpPr>
        <p:grpSpPr>
          <a:xfrm>
            <a:off x="722446" y="3412541"/>
            <a:ext cx="7699120" cy="1883463"/>
            <a:chOff x="4558950" y="838825"/>
            <a:chExt cx="2813800" cy="688350"/>
          </a:xfrm>
        </p:grpSpPr>
        <p:sp>
          <p:nvSpPr>
            <p:cNvPr id="320" name="Google Shape;320;p16"/>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16"/>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16"/>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16"/>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16"/>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16"/>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16"/>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16"/>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16"/>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16"/>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16"/>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16"/>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16"/>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16"/>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16"/>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16"/>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16"/>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16"/>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16"/>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16"/>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16"/>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16"/>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16"/>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16"/>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16"/>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16"/>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16"/>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16"/>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16"/>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16"/>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16"/>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16"/>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16"/>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16"/>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16"/>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355"/>
        <p:cNvGrpSpPr/>
        <p:nvPr/>
      </p:nvGrpSpPr>
      <p:grpSpPr>
        <a:xfrm>
          <a:off x="0" y="0"/>
          <a:ext cx="0" cy="0"/>
          <a:chOff x="0" y="0"/>
          <a:chExt cx="0" cy="0"/>
        </a:xfrm>
      </p:grpSpPr>
      <p:sp>
        <p:nvSpPr>
          <p:cNvPr id="356" name="Google Shape;356;p1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1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1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1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60" name="Google Shape;360;p17"/>
          <p:cNvGrpSpPr/>
          <p:nvPr/>
        </p:nvGrpSpPr>
        <p:grpSpPr>
          <a:xfrm>
            <a:off x="6626134" y="-164562"/>
            <a:ext cx="121172" cy="760495"/>
            <a:chOff x="5245196" y="3136513"/>
            <a:chExt cx="121172" cy="760495"/>
          </a:xfrm>
        </p:grpSpPr>
        <p:sp>
          <p:nvSpPr>
            <p:cNvPr id="361" name="Google Shape;361;p1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1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3" name="Google Shape;363;p1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1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17"/>
          <p:cNvSpPr txBox="1">
            <a:spLocks noGrp="1"/>
          </p:cNvSpPr>
          <p:nvPr>
            <p:ph type="ctrTitle"/>
          </p:nvPr>
        </p:nvSpPr>
        <p:spPr>
          <a:xfrm>
            <a:off x="891226" y="1267450"/>
            <a:ext cx="1881300" cy="644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66" name="Google Shape;366;p17"/>
          <p:cNvSpPr txBox="1">
            <a:spLocks noGrp="1"/>
          </p:cNvSpPr>
          <p:nvPr>
            <p:ph type="subTitle" idx="1"/>
          </p:nvPr>
        </p:nvSpPr>
        <p:spPr>
          <a:xfrm>
            <a:off x="891226" y="3491100"/>
            <a:ext cx="1881300" cy="1112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7" name="Google Shape;367;p17"/>
          <p:cNvSpPr txBox="1">
            <a:spLocks noGrp="1"/>
          </p:cNvSpPr>
          <p:nvPr>
            <p:ph type="ctrTitle" idx="2"/>
          </p:nvPr>
        </p:nvSpPr>
        <p:spPr>
          <a:xfrm>
            <a:off x="3503173" y="1267450"/>
            <a:ext cx="1881300" cy="644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68" name="Google Shape;368;p17"/>
          <p:cNvSpPr txBox="1">
            <a:spLocks noGrp="1"/>
          </p:cNvSpPr>
          <p:nvPr>
            <p:ph type="subTitle" idx="3"/>
          </p:nvPr>
        </p:nvSpPr>
        <p:spPr>
          <a:xfrm>
            <a:off x="3503173" y="3491100"/>
            <a:ext cx="1881300" cy="1112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9" name="Google Shape;369;p17"/>
          <p:cNvSpPr txBox="1">
            <a:spLocks noGrp="1"/>
          </p:cNvSpPr>
          <p:nvPr>
            <p:ph type="ctrTitle" idx="4"/>
          </p:nvPr>
        </p:nvSpPr>
        <p:spPr>
          <a:xfrm>
            <a:off x="6124594" y="1267450"/>
            <a:ext cx="1881300" cy="644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70" name="Google Shape;370;p17"/>
          <p:cNvSpPr txBox="1">
            <a:spLocks noGrp="1"/>
          </p:cNvSpPr>
          <p:nvPr>
            <p:ph type="subTitle" idx="5"/>
          </p:nvPr>
        </p:nvSpPr>
        <p:spPr>
          <a:xfrm>
            <a:off x="6124594" y="3491100"/>
            <a:ext cx="1881300" cy="1112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71" name="Google Shape;371;p17"/>
          <p:cNvSpPr txBox="1">
            <a:spLocks noGrp="1"/>
          </p:cNvSpPr>
          <p:nvPr>
            <p:ph type="ctrTitle" idx="6"/>
          </p:nvPr>
        </p:nvSpPr>
        <p:spPr>
          <a:xfrm>
            <a:off x="618825" y="411675"/>
            <a:ext cx="47277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2"/>
        <p:cNvGrpSpPr/>
        <p:nvPr/>
      </p:nvGrpSpPr>
      <p:grpSpPr>
        <a:xfrm>
          <a:off x="0" y="0"/>
          <a:ext cx="0" cy="0"/>
          <a:chOff x="0" y="0"/>
          <a:chExt cx="0" cy="0"/>
        </a:xfrm>
      </p:grpSpPr>
      <p:sp>
        <p:nvSpPr>
          <p:cNvPr id="373" name="Google Shape;373;p18"/>
          <p:cNvSpPr txBox="1">
            <a:spLocks noGrp="1"/>
          </p:cNvSpPr>
          <p:nvPr>
            <p:ph type="body" idx="1"/>
          </p:nvPr>
        </p:nvSpPr>
        <p:spPr>
          <a:xfrm>
            <a:off x="618306" y="2199025"/>
            <a:ext cx="1905900" cy="12963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6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74" name="Google Shape;374;p18"/>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a:endParaRPr/>
          </a:p>
        </p:txBody>
      </p:sp>
      <p:sp>
        <p:nvSpPr>
          <p:cNvPr id="375" name="Google Shape;375;p18"/>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18"/>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18"/>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18"/>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9" name="Google Shape;379;p18"/>
          <p:cNvGrpSpPr/>
          <p:nvPr/>
        </p:nvGrpSpPr>
        <p:grpSpPr>
          <a:xfrm>
            <a:off x="6626134" y="-164562"/>
            <a:ext cx="121172" cy="760495"/>
            <a:chOff x="5245196" y="3136513"/>
            <a:chExt cx="121172" cy="760495"/>
          </a:xfrm>
        </p:grpSpPr>
        <p:sp>
          <p:nvSpPr>
            <p:cNvPr id="380" name="Google Shape;380;p1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1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2" name="Google Shape;382;p18"/>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18"/>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84"/>
        <p:cNvGrpSpPr/>
        <p:nvPr/>
      </p:nvGrpSpPr>
      <p:grpSpPr>
        <a:xfrm>
          <a:off x="0" y="0"/>
          <a:ext cx="0" cy="0"/>
          <a:chOff x="0" y="0"/>
          <a:chExt cx="0" cy="0"/>
        </a:xfrm>
      </p:grpSpPr>
      <p:sp>
        <p:nvSpPr>
          <p:cNvPr id="385" name="Google Shape;385;p19"/>
          <p:cNvSpPr txBox="1">
            <a:spLocks noGrp="1"/>
          </p:cNvSpPr>
          <p:nvPr>
            <p:ph type="title"/>
          </p:nvPr>
        </p:nvSpPr>
        <p:spPr>
          <a:xfrm>
            <a:off x="2471150" y="1830075"/>
            <a:ext cx="3823200" cy="1121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7200">
                <a:solidFill>
                  <a:schemeClr val="lt1"/>
                </a:solidFill>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6" name="Google Shape;386;p19"/>
          <p:cNvSpPr txBox="1">
            <a:spLocks noGrp="1"/>
          </p:cNvSpPr>
          <p:nvPr>
            <p:ph type="subTitle" idx="1"/>
          </p:nvPr>
        </p:nvSpPr>
        <p:spPr>
          <a:xfrm>
            <a:off x="2902550" y="540000"/>
            <a:ext cx="2960400" cy="1353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87" name="Google Shape;387;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300"/>
              </a:spcBef>
              <a:spcAft>
                <a:spcPts val="0"/>
              </a:spcAft>
              <a:buClr>
                <a:srgbClr val="000000"/>
              </a:buClr>
              <a:buSzPts val="1000"/>
              <a:buFont typeface="Arial"/>
              <a:buNone/>
            </a:pPr>
            <a:r>
              <a:rPr lang="en" sz="1000" b="0" i="0" u="none" strike="noStrike" cap="none">
                <a:solidFill>
                  <a:schemeClr val="lt1"/>
                </a:solidFill>
                <a:latin typeface="Maven Pro"/>
                <a:ea typeface="Maven Pro"/>
                <a:cs typeface="Maven Pro"/>
                <a:sym typeface="Maven Pro"/>
              </a:rPr>
              <a:t>CREDITS: This presentation template was created by </a:t>
            </a:r>
            <a:r>
              <a:rPr lang="en" sz="1000" b="0" i="0" u="none" strike="noStrike" cap="none">
                <a:solidFill>
                  <a:schemeClr val="hlink"/>
                </a:solidFill>
                <a:uFill>
                  <a:noFill/>
                </a:uFill>
                <a:latin typeface="Maven Pro"/>
                <a:ea typeface="Maven Pro"/>
                <a:cs typeface="Maven Pro"/>
                <a:sym typeface="Maven Pro"/>
                <a:hlinkClick r:id="rId2"/>
              </a:rPr>
              <a:t>Slidesgo</a:t>
            </a:r>
            <a:r>
              <a:rPr lang="en" sz="1000" b="0" i="0" u="none" strike="noStrike" cap="none">
                <a:solidFill>
                  <a:schemeClr val="lt1"/>
                </a:solidFill>
                <a:latin typeface="Maven Pro"/>
                <a:ea typeface="Maven Pro"/>
                <a:cs typeface="Maven Pro"/>
                <a:sym typeface="Maven Pro"/>
              </a:rPr>
              <a:t>, including icons by </a:t>
            </a:r>
            <a:r>
              <a:rPr lang="en" sz="1000" b="0" i="0" u="none" strike="noStrike" cap="none">
                <a:solidFill>
                  <a:schemeClr val="hlink"/>
                </a:solidFill>
                <a:uFill>
                  <a:noFill/>
                </a:uFill>
                <a:latin typeface="Maven Pro"/>
                <a:ea typeface="Maven Pro"/>
                <a:cs typeface="Maven Pro"/>
                <a:sym typeface="Maven Pro"/>
                <a:hlinkClick r:id="rId3"/>
              </a:rPr>
              <a:t>Flaticon</a:t>
            </a:r>
            <a:r>
              <a:rPr lang="en" sz="1000" b="0" i="0" u="none" strike="noStrike" cap="none">
                <a:solidFill>
                  <a:schemeClr val="lt1"/>
                </a:solidFill>
                <a:latin typeface="Maven Pro"/>
                <a:ea typeface="Maven Pro"/>
                <a:cs typeface="Maven Pro"/>
                <a:sym typeface="Maven Pro"/>
              </a:rPr>
              <a:t>, and infographics &amp; images by </a:t>
            </a:r>
            <a:r>
              <a:rPr lang="en" sz="1000" b="0" i="0" u="none" strike="noStrike" cap="none">
                <a:solidFill>
                  <a:schemeClr val="hlink"/>
                </a:solidFill>
                <a:uFill>
                  <a:noFill/>
                </a:uFill>
                <a:latin typeface="Maven Pro"/>
                <a:ea typeface="Maven Pro"/>
                <a:cs typeface="Maven Pro"/>
                <a:sym typeface="Maven Pro"/>
                <a:hlinkClick r:id="rId4"/>
              </a:rPr>
              <a:t>Freepik</a:t>
            </a:r>
            <a:endParaRPr sz="1000" b="0" i="0" u="none" strike="noStrike" cap="none">
              <a:solidFill>
                <a:schemeClr val="accent3"/>
              </a:solidFill>
              <a:latin typeface="Maven Pro"/>
              <a:ea typeface="Maven Pro"/>
              <a:cs typeface="Maven Pro"/>
              <a:sym typeface="Maven Pro"/>
            </a:endParaRPr>
          </a:p>
        </p:txBody>
      </p:sp>
      <p:sp>
        <p:nvSpPr>
          <p:cNvPr id="388" name="Google Shape;388;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952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952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952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 name="Google Shape;394;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6" name="Google Shape;396;p19"/>
          <p:cNvGrpSpPr/>
          <p:nvPr/>
        </p:nvGrpSpPr>
        <p:grpSpPr>
          <a:xfrm>
            <a:off x="6669747" y="-389684"/>
            <a:ext cx="143766" cy="2106420"/>
            <a:chOff x="6780548" y="337714"/>
            <a:chExt cx="133252" cy="1952377"/>
          </a:xfrm>
        </p:grpSpPr>
        <p:sp>
          <p:nvSpPr>
            <p:cNvPr id="397" name="Google Shape;397;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9" name="Google Shape;399;p19"/>
          <p:cNvGrpSpPr/>
          <p:nvPr/>
        </p:nvGrpSpPr>
        <p:grpSpPr>
          <a:xfrm>
            <a:off x="1510029" y="507749"/>
            <a:ext cx="203534" cy="2663108"/>
            <a:chOff x="250617" y="2402301"/>
            <a:chExt cx="188650" cy="2468355"/>
          </a:xfrm>
        </p:grpSpPr>
        <p:sp>
          <p:nvSpPr>
            <p:cNvPr id="400" name="Google Shape;400;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4" name="Google Shape;404;p19"/>
          <p:cNvGrpSpPr/>
          <p:nvPr/>
        </p:nvGrpSpPr>
        <p:grpSpPr>
          <a:xfrm>
            <a:off x="385355" y="1380671"/>
            <a:ext cx="199237" cy="2828935"/>
            <a:chOff x="1608717" y="1280046"/>
            <a:chExt cx="199237" cy="2828935"/>
          </a:xfrm>
        </p:grpSpPr>
        <p:sp>
          <p:nvSpPr>
            <p:cNvPr id="405" name="Google Shape;405;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08" name="Google Shape;408;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 name="Google Shape;409;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0" name="Google Shape;410;p19"/>
          <p:cNvGrpSpPr/>
          <p:nvPr/>
        </p:nvGrpSpPr>
        <p:grpSpPr>
          <a:xfrm>
            <a:off x="989005" y="-389666"/>
            <a:ext cx="62143" cy="897428"/>
            <a:chOff x="2038689" y="173907"/>
            <a:chExt cx="57599" cy="831799"/>
          </a:xfrm>
        </p:grpSpPr>
        <p:sp>
          <p:nvSpPr>
            <p:cNvPr id="411" name="Google Shape;411;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952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3" name="Google Shape;413;p19"/>
          <p:cNvGrpSpPr/>
          <p:nvPr/>
        </p:nvGrpSpPr>
        <p:grpSpPr>
          <a:xfrm>
            <a:off x="8568723" y="2184809"/>
            <a:ext cx="214702" cy="2308598"/>
            <a:chOff x="8008096" y="2108910"/>
            <a:chExt cx="199001" cy="2139770"/>
          </a:xfrm>
        </p:grpSpPr>
        <p:sp>
          <p:nvSpPr>
            <p:cNvPr id="414" name="Google Shape;414;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16" name="Google Shape;416;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7" name="Google Shape;417;p19"/>
          <p:cNvGrpSpPr/>
          <p:nvPr/>
        </p:nvGrpSpPr>
        <p:grpSpPr>
          <a:xfrm>
            <a:off x="8221223" y="9"/>
            <a:ext cx="214702" cy="2308598"/>
            <a:chOff x="8008096" y="2108910"/>
            <a:chExt cx="199001" cy="2139770"/>
          </a:xfrm>
        </p:grpSpPr>
        <p:sp>
          <p:nvSpPr>
            <p:cNvPr id="418" name="Google Shape;418;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0"/>
        <p:cNvGrpSpPr/>
        <p:nvPr/>
      </p:nvGrpSpPr>
      <p:grpSpPr>
        <a:xfrm>
          <a:off x="0" y="0"/>
          <a:ext cx="0" cy="0"/>
          <a:chOff x="0" y="0"/>
          <a:chExt cx="0" cy="0"/>
        </a:xfrm>
      </p:grpSpPr>
      <p:sp>
        <p:nvSpPr>
          <p:cNvPr id="421" name="Google Shape;421;p2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22" name="Google Shape;422;p2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3" name="Google Shape;423;p2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38"/>
        <p:cNvGrpSpPr/>
        <p:nvPr/>
      </p:nvGrpSpPr>
      <p:grpSpPr>
        <a:xfrm>
          <a:off x="0" y="0"/>
          <a:ext cx="0" cy="0"/>
          <a:chOff x="0" y="0"/>
          <a:chExt cx="0" cy="0"/>
        </a:xfrm>
      </p:grpSpPr>
      <p:sp>
        <p:nvSpPr>
          <p:cNvPr id="39" name="Google Shape;39;p3"/>
          <p:cNvSpPr txBox="1">
            <a:spLocks noGrp="1"/>
          </p:cNvSpPr>
          <p:nvPr>
            <p:ph type="body" idx="1"/>
          </p:nvPr>
        </p:nvSpPr>
        <p:spPr>
          <a:xfrm>
            <a:off x="597375" y="1063525"/>
            <a:ext cx="3908700" cy="3786900"/>
          </a:xfrm>
          <a:prstGeom prst="rect">
            <a:avLst/>
          </a:prstGeom>
          <a:noFill/>
          <a:ln>
            <a:noFill/>
          </a:ln>
        </p:spPr>
        <p:txBody>
          <a:bodyPr spcFirstLastPara="1" wrap="square" lIns="91425" tIns="91425" rIns="91425" bIns="91425" anchor="t" anchorCtr="0">
            <a:noAutofit/>
          </a:bodyPr>
          <a:lstStyle>
            <a:lvl1pPr marL="457200" lvl="0" indent="-292100" algn="l">
              <a:lnSpc>
                <a:spcPct val="100000"/>
              </a:lnSpc>
              <a:spcBef>
                <a:spcPts val="0"/>
              </a:spcBef>
              <a:spcAft>
                <a:spcPts val="0"/>
              </a:spcAft>
              <a:buSzPts val="1000"/>
              <a:buFont typeface="Livvic Light"/>
              <a:buChar char="●"/>
              <a:defRPr sz="1200"/>
            </a:lvl1pPr>
            <a:lvl2pPr marL="914400" lvl="1" indent="-292100" algn="l">
              <a:lnSpc>
                <a:spcPct val="115000"/>
              </a:lnSpc>
              <a:spcBef>
                <a:spcPts val="1600"/>
              </a:spcBef>
              <a:spcAft>
                <a:spcPts val="0"/>
              </a:spcAft>
              <a:buSzPts val="1000"/>
              <a:buFont typeface="Nunito Light"/>
              <a:buChar char="○"/>
              <a:defRPr/>
            </a:lvl2pPr>
            <a:lvl3pPr marL="1371600" lvl="2" indent="-292100" algn="l">
              <a:lnSpc>
                <a:spcPct val="115000"/>
              </a:lnSpc>
              <a:spcBef>
                <a:spcPts val="1600"/>
              </a:spcBef>
              <a:spcAft>
                <a:spcPts val="0"/>
              </a:spcAft>
              <a:buSzPts val="1000"/>
              <a:buFont typeface="Nunito Light"/>
              <a:buChar char="■"/>
              <a:defRPr/>
            </a:lvl3pPr>
            <a:lvl4pPr marL="1828800" lvl="3" indent="-292100" algn="l">
              <a:lnSpc>
                <a:spcPct val="115000"/>
              </a:lnSpc>
              <a:spcBef>
                <a:spcPts val="1600"/>
              </a:spcBef>
              <a:spcAft>
                <a:spcPts val="0"/>
              </a:spcAft>
              <a:buSzPts val="1000"/>
              <a:buFont typeface="Nunito Light"/>
              <a:buChar char="●"/>
              <a:defRPr/>
            </a:lvl4pPr>
            <a:lvl5pPr marL="2286000" lvl="4" indent="-292100" algn="l">
              <a:lnSpc>
                <a:spcPct val="115000"/>
              </a:lnSpc>
              <a:spcBef>
                <a:spcPts val="1600"/>
              </a:spcBef>
              <a:spcAft>
                <a:spcPts val="0"/>
              </a:spcAft>
              <a:buSzPts val="1000"/>
              <a:buFont typeface="Nunito Light"/>
              <a:buChar char="○"/>
              <a:defRPr/>
            </a:lvl5pPr>
            <a:lvl6pPr marL="2743200" lvl="5" indent="-292100" algn="l">
              <a:lnSpc>
                <a:spcPct val="115000"/>
              </a:lnSpc>
              <a:spcBef>
                <a:spcPts val="1600"/>
              </a:spcBef>
              <a:spcAft>
                <a:spcPts val="0"/>
              </a:spcAft>
              <a:buSzPts val="1000"/>
              <a:buFont typeface="Nunito Light"/>
              <a:buChar char="■"/>
              <a:defRPr/>
            </a:lvl6pPr>
            <a:lvl7pPr marL="3200400" lvl="6" indent="-292100" algn="l">
              <a:lnSpc>
                <a:spcPct val="115000"/>
              </a:lnSpc>
              <a:spcBef>
                <a:spcPts val="1600"/>
              </a:spcBef>
              <a:spcAft>
                <a:spcPts val="0"/>
              </a:spcAft>
              <a:buSzPts val="1000"/>
              <a:buFont typeface="Nunito Light"/>
              <a:buChar char="●"/>
              <a:defRPr/>
            </a:lvl7pPr>
            <a:lvl8pPr marL="3657600" lvl="7" indent="-292100" algn="l">
              <a:lnSpc>
                <a:spcPct val="115000"/>
              </a:lnSpc>
              <a:spcBef>
                <a:spcPts val="1600"/>
              </a:spcBef>
              <a:spcAft>
                <a:spcPts val="0"/>
              </a:spcAft>
              <a:buSzPts val="1000"/>
              <a:buFont typeface="Nunito Light"/>
              <a:buChar char="○"/>
              <a:defRPr/>
            </a:lvl8pPr>
            <a:lvl9pPr marL="4114800" lvl="8" indent="-292100" algn="l">
              <a:lnSpc>
                <a:spcPct val="115000"/>
              </a:lnSpc>
              <a:spcBef>
                <a:spcPts val="1600"/>
              </a:spcBef>
              <a:spcAft>
                <a:spcPts val="1600"/>
              </a:spcAft>
              <a:buSzPts val="1000"/>
              <a:buFont typeface="Nunito Light"/>
              <a:buChar char="■"/>
              <a:defRPr/>
            </a:lvl9pPr>
          </a:lstStyle>
          <a:p>
            <a:endParaRPr/>
          </a:p>
        </p:txBody>
      </p:sp>
      <p:sp>
        <p:nvSpPr>
          <p:cNvPr id="40" name="Google Shape;40;p3"/>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a:endParaRPr/>
          </a:p>
        </p:txBody>
      </p:sp>
      <p:sp>
        <p:nvSpPr>
          <p:cNvPr id="41" name="Google Shape;41;p3"/>
          <p:cNvSpPr txBox="1">
            <a:spLocks noGrp="1"/>
          </p:cNvSpPr>
          <p:nvPr>
            <p:ph type="body" idx="2"/>
          </p:nvPr>
        </p:nvSpPr>
        <p:spPr>
          <a:xfrm>
            <a:off x="4690125" y="1063525"/>
            <a:ext cx="3908700" cy="3786900"/>
          </a:xfrm>
          <a:prstGeom prst="rect">
            <a:avLst/>
          </a:prstGeom>
          <a:noFill/>
          <a:ln>
            <a:noFill/>
          </a:ln>
        </p:spPr>
        <p:txBody>
          <a:bodyPr spcFirstLastPara="1" wrap="square" lIns="91425" tIns="91425" rIns="91425" bIns="91425" anchor="t" anchorCtr="0">
            <a:noAutofit/>
          </a:bodyPr>
          <a:lstStyle>
            <a:lvl1pPr marL="457200" lvl="0" indent="-292100" algn="l">
              <a:lnSpc>
                <a:spcPct val="100000"/>
              </a:lnSpc>
              <a:spcBef>
                <a:spcPts val="0"/>
              </a:spcBef>
              <a:spcAft>
                <a:spcPts val="0"/>
              </a:spcAft>
              <a:buClr>
                <a:srgbClr val="EC5D37"/>
              </a:buClr>
              <a:buSzPts val="1000"/>
              <a:buFont typeface="Livvic Light"/>
              <a:buChar char="●"/>
              <a:defRPr sz="1200"/>
            </a:lvl1pPr>
            <a:lvl2pPr marL="914400" lvl="1" indent="-292100" algn="l">
              <a:lnSpc>
                <a:spcPct val="115000"/>
              </a:lnSpc>
              <a:spcBef>
                <a:spcPts val="1600"/>
              </a:spcBef>
              <a:spcAft>
                <a:spcPts val="0"/>
              </a:spcAft>
              <a:buClr>
                <a:srgbClr val="FFC800"/>
              </a:buClr>
              <a:buSzPts val="1000"/>
              <a:buFont typeface="Nunito Light"/>
              <a:buChar char="○"/>
              <a:defRPr/>
            </a:lvl2pPr>
            <a:lvl3pPr marL="1371600" lvl="2" indent="-292100" algn="l">
              <a:lnSpc>
                <a:spcPct val="115000"/>
              </a:lnSpc>
              <a:spcBef>
                <a:spcPts val="1600"/>
              </a:spcBef>
              <a:spcAft>
                <a:spcPts val="0"/>
              </a:spcAft>
              <a:buClr>
                <a:srgbClr val="FFC800"/>
              </a:buClr>
              <a:buSzPts val="1000"/>
              <a:buFont typeface="Nunito Light"/>
              <a:buChar char="■"/>
              <a:defRPr/>
            </a:lvl3pPr>
            <a:lvl4pPr marL="1828800" lvl="3" indent="-292100" algn="l">
              <a:lnSpc>
                <a:spcPct val="115000"/>
              </a:lnSpc>
              <a:spcBef>
                <a:spcPts val="1600"/>
              </a:spcBef>
              <a:spcAft>
                <a:spcPts val="0"/>
              </a:spcAft>
              <a:buClr>
                <a:srgbClr val="FFC800"/>
              </a:buClr>
              <a:buSzPts val="1000"/>
              <a:buFont typeface="Nunito Light"/>
              <a:buChar char="●"/>
              <a:defRPr/>
            </a:lvl4pPr>
            <a:lvl5pPr marL="2286000" lvl="4" indent="-292100" algn="l">
              <a:lnSpc>
                <a:spcPct val="115000"/>
              </a:lnSpc>
              <a:spcBef>
                <a:spcPts val="1600"/>
              </a:spcBef>
              <a:spcAft>
                <a:spcPts val="0"/>
              </a:spcAft>
              <a:buClr>
                <a:srgbClr val="434343"/>
              </a:buClr>
              <a:buSzPts val="1000"/>
              <a:buFont typeface="Nunito Light"/>
              <a:buChar char="○"/>
              <a:defRPr/>
            </a:lvl5pPr>
            <a:lvl6pPr marL="2743200" lvl="5" indent="-292100" algn="l">
              <a:lnSpc>
                <a:spcPct val="115000"/>
              </a:lnSpc>
              <a:spcBef>
                <a:spcPts val="1600"/>
              </a:spcBef>
              <a:spcAft>
                <a:spcPts val="0"/>
              </a:spcAft>
              <a:buClr>
                <a:srgbClr val="434343"/>
              </a:buClr>
              <a:buSzPts val="1000"/>
              <a:buFont typeface="Nunito Light"/>
              <a:buChar char="■"/>
              <a:defRPr/>
            </a:lvl6pPr>
            <a:lvl7pPr marL="3200400" lvl="6" indent="-292100" algn="l">
              <a:lnSpc>
                <a:spcPct val="115000"/>
              </a:lnSpc>
              <a:spcBef>
                <a:spcPts val="1600"/>
              </a:spcBef>
              <a:spcAft>
                <a:spcPts val="0"/>
              </a:spcAft>
              <a:buClr>
                <a:srgbClr val="434343"/>
              </a:buClr>
              <a:buSzPts val="1000"/>
              <a:buFont typeface="Nunito Light"/>
              <a:buChar char="●"/>
              <a:defRPr/>
            </a:lvl7pPr>
            <a:lvl8pPr marL="3657600" lvl="7" indent="-292100" algn="l">
              <a:lnSpc>
                <a:spcPct val="115000"/>
              </a:lnSpc>
              <a:spcBef>
                <a:spcPts val="1600"/>
              </a:spcBef>
              <a:spcAft>
                <a:spcPts val="0"/>
              </a:spcAft>
              <a:buClr>
                <a:srgbClr val="434343"/>
              </a:buClr>
              <a:buSzPts val="1000"/>
              <a:buFont typeface="Nunito Light"/>
              <a:buChar char="○"/>
              <a:defRPr/>
            </a:lvl8pPr>
            <a:lvl9pPr marL="4114800" lvl="8" indent="-292100" algn="l">
              <a:lnSpc>
                <a:spcPct val="115000"/>
              </a:lnSpc>
              <a:spcBef>
                <a:spcPts val="1600"/>
              </a:spcBef>
              <a:spcAft>
                <a:spcPts val="1600"/>
              </a:spcAft>
              <a:buClr>
                <a:srgbClr val="434343"/>
              </a:buClr>
              <a:buSzPts val="1000"/>
              <a:buFont typeface="Nunito Light"/>
              <a:buChar char="■"/>
              <a:defRPr/>
            </a:lvl9pPr>
          </a:lstStyle>
          <a:p>
            <a:endParaRPr/>
          </a:p>
        </p:txBody>
      </p:sp>
      <p:sp>
        <p:nvSpPr>
          <p:cNvPr id="42" name="Google Shape;42;p3"/>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3"/>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3"/>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3"/>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3"/>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3"/>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3"/>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3"/>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3"/>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3"/>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3"/>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3"/>
        <p:cNvGrpSpPr/>
        <p:nvPr/>
      </p:nvGrpSpPr>
      <p:grpSpPr>
        <a:xfrm>
          <a:off x="0" y="0"/>
          <a:ext cx="0" cy="0"/>
          <a:chOff x="0" y="0"/>
          <a:chExt cx="0" cy="0"/>
        </a:xfrm>
      </p:grpSpPr>
      <p:sp>
        <p:nvSpPr>
          <p:cNvPr id="54" name="Google Shape;54;p4"/>
          <p:cNvSpPr txBox="1">
            <a:spLocks noGrp="1"/>
          </p:cNvSpPr>
          <p:nvPr>
            <p:ph type="subTitle" idx="1"/>
          </p:nvPr>
        </p:nvSpPr>
        <p:spPr>
          <a:xfrm>
            <a:off x="6429027" y="3829680"/>
            <a:ext cx="24282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000"/>
              <a:buNone/>
              <a:defRPr sz="1400"/>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5" name="Google Shape;55;p4"/>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4"/>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4"/>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4"/>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4"/>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4"/>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4"/>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4"/>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4"/>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4"/>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4"/>
          <p:cNvSpPr txBox="1">
            <a:spLocks noGrp="1"/>
          </p:cNvSpPr>
          <p:nvPr>
            <p:ph type="ctrTitle"/>
          </p:nvPr>
        </p:nvSpPr>
        <p:spPr>
          <a:xfrm>
            <a:off x="970814" y="3396800"/>
            <a:ext cx="21525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66" name="Google Shape;66;p4"/>
          <p:cNvSpPr txBox="1">
            <a:spLocks noGrp="1"/>
          </p:cNvSpPr>
          <p:nvPr>
            <p:ph type="subTitle" idx="2"/>
          </p:nvPr>
        </p:nvSpPr>
        <p:spPr>
          <a:xfrm>
            <a:off x="970814" y="3829680"/>
            <a:ext cx="24282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000"/>
              <a:buNone/>
              <a:defRPr sz="1400"/>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7" name="Google Shape;67;p4"/>
          <p:cNvSpPr txBox="1">
            <a:spLocks noGrp="1"/>
          </p:cNvSpPr>
          <p:nvPr>
            <p:ph type="title" idx="3"/>
          </p:nvPr>
        </p:nvSpPr>
        <p:spPr>
          <a:xfrm>
            <a:off x="970814" y="2645887"/>
            <a:ext cx="17538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0000"/>
              </a:buClr>
              <a:buSzPts val="4800"/>
              <a:buNone/>
              <a:defRPr sz="4800">
                <a:solidFill>
                  <a:schemeClr val="accent2"/>
                </a:solidFill>
              </a:defRPr>
            </a:lvl1pPr>
            <a:lvl2pPr lvl="1"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endParaRPr/>
          </a:p>
        </p:txBody>
      </p:sp>
      <p:sp>
        <p:nvSpPr>
          <p:cNvPr id="68" name="Google Shape;68;p4"/>
          <p:cNvSpPr txBox="1">
            <a:spLocks noGrp="1"/>
          </p:cNvSpPr>
          <p:nvPr>
            <p:ph type="ctrTitle" idx="4"/>
          </p:nvPr>
        </p:nvSpPr>
        <p:spPr>
          <a:xfrm>
            <a:off x="3690348" y="3396800"/>
            <a:ext cx="13866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69" name="Google Shape;69;p4"/>
          <p:cNvSpPr txBox="1">
            <a:spLocks noGrp="1"/>
          </p:cNvSpPr>
          <p:nvPr>
            <p:ph type="subTitle" idx="5"/>
          </p:nvPr>
        </p:nvSpPr>
        <p:spPr>
          <a:xfrm>
            <a:off x="3690341" y="3829680"/>
            <a:ext cx="24282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000"/>
              <a:buNone/>
              <a:defRPr sz="1400"/>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0" name="Google Shape;70;p4"/>
          <p:cNvSpPr txBox="1">
            <a:spLocks noGrp="1"/>
          </p:cNvSpPr>
          <p:nvPr>
            <p:ph type="title" idx="6"/>
          </p:nvPr>
        </p:nvSpPr>
        <p:spPr>
          <a:xfrm>
            <a:off x="3690341" y="2645887"/>
            <a:ext cx="17538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0000"/>
              </a:buClr>
              <a:buSzPts val="4800"/>
              <a:buNone/>
              <a:defRPr sz="4800">
                <a:solidFill>
                  <a:schemeClr val="accent3"/>
                </a:solidFill>
              </a:defRPr>
            </a:lvl1pPr>
            <a:lvl2pPr lvl="1"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endParaRPr/>
          </a:p>
        </p:txBody>
      </p:sp>
      <p:sp>
        <p:nvSpPr>
          <p:cNvPr id="71" name="Google Shape;71;p4"/>
          <p:cNvSpPr txBox="1">
            <a:spLocks noGrp="1"/>
          </p:cNvSpPr>
          <p:nvPr>
            <p:ph type="ctrTitle" idx="7"/>
          </p:nvPr>
        </p:nvSpPr>
        <p:spPr>
          <a:xfrm>
            <a:off x="618825" y="411675"/>
            <a:ext cx="45762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a:endParaRPr/>
          </a:p>
        </p:txBody>
      </p:sp>
      <p:sp>
        <p:nvSpPr>
          <p:cNvPr id="72" name="Google Shape;72;p4"/>
          <p:cNvSpPr txBox="1">
            <a:spLocks noGrp="1"/>
          </p:cNvSpPr>
          <p:nvPr>
            <p:ph type="ctrTitle" idx="8"/>
          </p:nvPr>
        </p:nvSpPr>
        <p:spPr>
          <a:xfrm>
            <a:off x="6428436" y="3377738"/>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73" name="Google Shape;73;p4"/>
          <p:cNvSpPr txBox="1">
            <a:spLocks noGrp="1"/>
          </p:cNvSpPr>
          <p:nvPr>
            <p:ph type="title" idx="9"/>
          </p:nvPr>
        </p:nvSpPr>
        <p:spPr>
          <a:xfrm>
            <a:off x="6428436" y="2645887"/>
            <a:ext cx="17538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0000"/>
              </a:buClr>
              <a:buSzPts val="4800"/>
              <a:buNone/>
              <a:defRPr sz="4800">
                <a:solidFill>
                  <a:schemeClr val="accent1"/>
                </a:solidFill>
              </a:defRPr>
            </a:lvl1pPr>
            <a:lvl2pPr lvl="1"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endParaRPr/>
          </a:p>
        </p:txBody>
      </p:sp>
      <p:sp>
        <p:nvSpPr>
          <p:cNvPr id="74" name="Google Shape;74;p4"/>
          <p:cNvSpPr txBox="1">
            <a:spLocks noGrp="1"/>
          </p:cNvSpPr>
          <p:nvPr>
            <p:ph type="ctrTitle" idx="13"/>
          </p:nvPr>
        </p:nvSpPr>
        <p:spPr>
          <a:xfrm>
            <a:off x="6429027" y="3396800"/>
            <a:ext cx="22518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5"/>
        <p:cNvGrpSpPr/>
        <p:nvPr/>
      </p:nvGrpSpPr>
      <p:grpSpPr>
        <a:xfrm>
          <a:off x="0" y="0"/>
          <a:ext cx="0" cy="0"/>
          <a:chOff x="0" y="0"/>
          <a:chExt cx="0" cy="0"/>
        </a:xfrm>
      </p:grpSpPr>
      <p:sp>
        <p:nvSpPr>
          <p:cNvPr id="76" name="Google Shape;76;p5"/>
          <p:cNvSpPr txBox="1">
            <a:spLocks noGrp="1"/>
          </p:cNvSpPr>
          <p:nvPr>
            <p:ph type="body" idx="1"/>
          </p:nvPr>
        </p:nvSpPr>
        <p:spPr>
          <a:xfrm>
            <a:off x="618825" y="1679175"/>
            <a:ext cx="3534300" cy="20901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77" name="Google Shape;77;p5"/>
          <p:cNvSpPr txBox="1">
            <a:spLocks noGrp="1"/>
          </p:cNvSpPr>
          <p:nvPr>
            <p:ph type="ctrTitle"/>
          </p:nvPr>
        </p:nvSpPr>
        <p:spPr>
          <a:xfrm>
            <a:off x="618825" y="411675"/>
            <a:ext cx="26865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a:endParaRPr/>
          </a:p>
        </p:txBody>
      </p:sp>
      <p:sp>
        <p:nvSpPr>
          <p:cNvPr id="78" name="Google Shape;78;p5"/>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5"/>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5"/>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5"/>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5"/>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3" name="Google Shape;83;p5"/>
          <p:cNvGrpSpPr/>
          <p:nvPr/>
        </p:nvGrpSpPr>
        <p:grpSpPr>
          <a:xfrm>
            <a:off x="8148521" y="3004593"/>
            <a:ext cx="98059" cy="1147595"/>
            <a:chOff x="3347921" y="16006"/>
            <a:chExt cx="98059" cy="1147595"/>
          </a:xfrm>
        </p:grpSpPr>
        <p:sp>
          <p:nvSpPr>
            <p:cNvPr id="84" name="Google Shape;84;p5"/>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952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5"/>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 name="Google Shape;86;p5"/>
          <p:cNvGrpSpPr/>
          <p:nvPr/>
        </p:nvGrpSpPr>
        <p:grpSpPr>
          <a:xfrm>
            <a:off x="281421" y="3769263"/>
            <a:ext cx="121172" cy="760495"/>
            <a:chOff x="5245196" y="3136513"/>
            <a:chExt cx="121172" cy="760495"/>
          </a:xfrm>
        </p:grpSpPr>
        <p:sp>
          <p:nvSpPr>
            <p:cNvPr id="87" name="Google Shape;87;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 name="Google Shape;89;p5"/>
          <p:cNvGrpSpPr/>
          <p:nvPr/>
        </p:nvGrpSpPr>
        <p:grpSpPr>
          <a:xfrm>
            <a:off x="8534739" y="4069632"/>
            <a:ext cx="57599" cy="831799"/>
            <a:chOff x="2038689" y="173907"/>
            <a:chExt cx="57599" cy="831799"/>
          </a:xfrm>
        </p:grpSpPr>
        <p:sp>
          <p:nvSpPr>
            <p:cNvPr id="90" name="Google Shape;90;p5"/>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952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5"/>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2" name="Google Shape;92;p5"/>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5"/>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4"/>
        <p:cNvGrpSpPr/>
        <p:nvPr/>
      </p:nvGrpSpPr>
      <p:grpSpPr>
        <a:xfrm>
          <a:off x="0" y="0"/>
          <a:ext cx="0" cy="0"/>
          <a:chOff x="0" y="0"/>
          <a:chExt cx="0" cy="0"/>
        </a:xfrm>
      </p:grpSpPr>
      <p:sp>
        <p:nvSpPr>
          <p:cNvPr id="95" name="Google Shape;95;p6"/>
          <p:cNvSpPr txBox="1">
            <a:spLocks noGrp="1"/>
          </p:cNvSpPr>
          <p:nvPr>
            <p:ph type="ctrTitle"/>
          </p:nvPr>
        </p:nvSpPr>
        <p:spPr>
          <a:xfrm>
            <a:off x="923625" y="1196026"/>
            <a:ext cx="9822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1800"/>
              <a:buFont typeface="Fira Sans Condensed Medium"/>
              <a:buNone/>
              <a:defRPr sz="24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96" name="Google Shape;96;p6"/>
          <p:cNvSpPr txBox="1">
            <a:spLocks noGrp="1"/>
          </p:cNvSpPr>
          <p:nvPr>
            <p:ph type="subTitle" idx="1"/>
          </p:nvPr>
        </p:nvSpPr>
        <p:spPr>
          <a:xfrm>
            <a:off x="923637" y="1684093"/>
            <a:ext cx="2620500" cy="111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7" name="Google Shape;97;p6"/>
          <p:cNvSpPr txBox="1">
            <a:spLocks noGrp="1"/>
          </p:cNvSpPr>
          <p:nvPr>
            <p:ph type="ctrTitle" idx="2"/>
          </p:nvPr>
        </p:nvSpPr>
        <p:spPr>
          <a:xfrm>
            <a:off x="7050379" y="1196025"/>
            <a:ext cx="1137300" cy="5778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Clr>
                <a:srgbClr val="000000"/>
              </a:buClr>
              <a:buSzPts val="1800"/>
              <a:buFont typeface="Fira Sans Condensed Medium"/>
              <a:buNone/>
              <a:defRPr sz="24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98" name="Google Shape;98;p6"/>
          <p:cNvSpPr txBox="1">
            <a:spLocks noGrp="1"/>
          </p:cNvSpPr>
          <p:nvPr>
            <p:ph type="subTitle" idx="3"/>
          </p:nvPr>
        </p:nvSpPr>
        <p:spPr>
          <a:xfrm>
            <a:off x="5450166" y="1684093"/>
            <a:ext cx="2737500" cy="1112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9" name="Google Shape;99;p6"/>
          <p:cNvSpPr txBox="1">
            <a:spLocks noGrp="1"/>
          </p:cNvSpPr>
          <p:nvPr>
            <p:ph type="ctrTitle" idx="4"/>
          </p:nvPr>
        </p:nvSpPr>
        <p:spPr>
          <a:xfrm>
            <a:off x="618825" y="411675"/>
            <a:ext cx="46182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a:endParaRPr/>
          </a:p>
        </p:txBody>
      </p:sp>
      <p:sp>
        <p:nvSpPr>
          <p:cNvPr id="100" name="Google Shape;100;p6"/>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6"/>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6"/>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6"/>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4" name="Google Shape;104;p6"/>
          <p:cNvGrpSpPr/>
          <p:nvPr/>
        </p:nvGrpSpPr>
        <p:grpSpPr>
          <a:xfrm>
            <a:off x="6626134" y="-164562"/>
            <a:ext cx="121172" cy="760495"/>
            <a:chOff x="5245196" y="3136513"/>
            <a:chExt cx="121172" cy="760495"/>
          </a:xfrm>
        </p:grpSpPr>
        <p:sp>
          <p:nvSpPr>
            <p:cNvPr id="105" name="Google Shape;105;p6"/>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6"/>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7" name="Google Shape;107;p6"/>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6"/>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109"/>
        <p:cNvGrpSpPr/>
        <p:nvPr/>
      </p:nvGrpSpPr>
      <p:grpSpPr>
        <a:xfrm>
          <a:off x="0" y="0"/>
          <a:ext cx="0" cy="0"/>
          <a:chOff x="0" y="0"/>
          <a:chExt cx="0" cy="0"/>
        </a:xfrm>
      </p:grpSpPr>
      <p:sp>
        <p:nvSpPr>
          <p:cNvPr id="110" name="Google Shape;110;p7"/>
          <p:cNvSpPr txBox="1">
            <a:spLocks noGrp="1"/>
          </p:cNvSpPr>
          <p:nvPr>
            <p:ph type="ctrTitle"/>
          </p:nvPr>
        </p:nvSpPr>
        <p:spPr>
          <a:xfrm>
            <a:off x="1218541" y="1373195"/>
            <a:ext cx="1881300" cy="644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11" name="Google Shape;111;p7"/>
          <p:cNvSpPr txBox="1">
            <a:spLocks noGrp="1"/>
          </p:cNvSpPr>
          <p:nvPr>
            <p:ph type="subTitle" idx="1"/>
          </p:nvPr>
        </p:nvSpPr>
        <p:spPr>
          <a:xfrm>
            <a:off x="1218541" y="1865495"/>
            <a:ext cx="1881300" cy="644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12" name="Google Shape;112;p7"/>
          <p:cNvSpPr txBox="1">
            <a:spLocks noGrp="1"/>
          </p:cNvSpPr>
          <p:nvPr>
            <p:ph type="ctrTitle" idx="2"/>
          </p:nvPr>
        </p:nvSpPr>
        <p:spPr>
          <a:xfrm>
            <a:off x="6054555" y="1373195"/>
            <a:ext cx="1881300" cy="644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13" name="Google Shape;113;p7"/>
          <p:cNvSpPr txBox="1">
            <a:spLocks noGrp="1"/>
          </p:cNvSpPr>
          <p:nvPr>
            <p:ph type="subTitle" idx="3"/>
          </p:nvPr>
        </p:nvSpPr>
        <p:spPr>
          <a:xfrm>
            <a:off x="6054555" y="1865495"/>
            <a:ext cx="1881300" cy="644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14" name="Google Shape;114;p7"/>
          <p:cNvSpPr txBox="1">
            <a:spLocks noGrp="1"/>
          </p:cNvSpPr>
          <p:nvPr>
            <p:ph type="ctrTitle" idx="4"/>
          </p:nvPr>
        </p:nvSpPr>
        <p:spPr>
          <a:xfrm>
            <a:off x="1218541" y="2778806"/>
            <a:ext cx="1881300" cy="644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15" name="Google Shape;115;p7"/>
          <p:cNvSpPr txBox="1">
            <a:spLocks noGrp="1"/>
          </p:cNvSpPr>
          <p:nvPr>
            <p:ph type="subTitle" idx="5"/>
          </p:nvPr>
        </p:nvSpPr>
        <p:spPr>
          <a:xfrm>
            <a:off x="1116841" y="3271106"/>
            <a:ext cx="2084700" cy="644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16" name="Google Shape;116;p7"/>
          <p:cNvSpPr txBox="1">
            <a:spLocks noGrp="1"/>
          </p:cNvSpPr>
          <p:nvPr>
            <p:ph type="ctrTitle" idx="6"/>
          </p:nvPr>
        </p:nvSpPr>
        <p:spPr>
          <a:xfrm>
            <a:off x="6054555" y="2778806"/>
            <a:ext cx="1881300" cy="644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17" name="Google Shape;117;p7"/>
          <p:cNvSpPr txBox="1">
            <a:spLocks noGrp="1"/>
          </p:cNvSpPr>
          <p:nvPr>
            <p:ph type="subTitle" idx="7"/>
          </p:nvPr>
        </p:nvSpPr>
        <p:spPr>
          <a:xfrm>
            <a:off x="6054555" y="3271106"/>
            <a:ext cx="1881300" cy="644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18" name="Google Shape;118;p7"/>
          <p:cNvSpPr txBox="1">
            <a:spLocks noGrp="1"/>
          </p:cNvSpPr>
          <p:nvPr>
            <p:ph type="ctrTitle" idx="8"/>
          </p:nvPr>
        </p:nvSpPr>
        <p:spPr>
          <a:xfrm>
            <a:off x="618825" y="411675"/>
            <a:ext cx="47277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a:endParaRPr/>
          </a:p>
        </p:txBody>
      </p:sp>
      <p:sp>
        <p:nvSpPr>
          <p:cNvPr id="119" name="Google Shape;119;p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9"/>
        <p:cNvGrpSpPr/>
        <p:nvPr/>
      </p:nvGrpSpPr>
      <p:grpSpPr>
        <a:xfrm>
          <a:off x="0" y="0"/>
          <a:ext cx="0" cy="0"/>
          <a:chOff x="0" y="0"/>
          <a:chExt cx="0" cy="0"/>
        </a:xfrm>
      </p:grpSpPr>
      <p:sp>
        <p:nvSpPr>
          <p:cNvPr id="130" name="Google Shape;130;p8"/>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a:endParaRPr/>
          </a:p>
        </p:txBody>
      </p:sp>
      <p:sp>
        <p:nvSpPr>
          <p:cNvPr id="131" name="Google Shape;131;p8"/>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8"/>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2"/>
        <p:cNvGrpSpPr/>
        <p:nvPr/>
      </p:nvGrpSpPr>
      <p:grpSpPr>
        <a:xfrm>
          <a:off x="0" y="0"/>
          <a:ext cx="0" cy="0"/>
          <a:chOff x="0" y="0"/>
          <a:chExt cx="0" cy="0"/>
        </a:xfrm>
      </p:grpSpPr>
      <p:sp>
        <p:nvSpPr>
          <p:cNvPr id="163" name="Google Shape;163;p10"/>
          <p:cNvSpPr txBox="1">
            <a:spLocks noGrp="1"/>
          </p:cNvSpPr>
          <p:nvPr>
            <p:ph type="title"/>
          </p:nvPr>
        </p:nvSpPr>
        <p:spPr>
          <a:xfrm>
            <a:off x="581925" y="3391646"/>
            <a:ext cx="4126500" cy="13212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4"/>
        <p:cNvGrpSpPr/>
        <p:nvPr/>
      </p:nvGrpSpPr>
      <p:grpSpPr>
        <a:xfrm>
          <a:off x="0" y="0"/>
          <a:ext cx="0" cy="0"/>
          <a:chOff x="0" y="0"/>
          <a:chExt cx="0" cy="0"/>
        </a:xfrm>
      </p:grpSpPr>
      <p:sp>
        <p:nvSpPr>
          <p:cNvPr id="165" name="Google Shape;165;p11"/>
          <p:cNvSpPr txBox="1">
            <a:spLocks noGrp="1"/>
          </p:cNvSpPr>
          <p:nvPr>
            <p:ph type="title"/>
          </p:nvPr>
        </p:nvSpPr>
        <p:spPr>
          <a:xfrm>
            <a:off x="2037000" y="1496400"/>
            <a:ext cx="5070000" cy="2150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72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66" name="Google Shape;166;p11"/>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11"/>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11"/>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952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952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11"/>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952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2" name="Google Shape;172;p11"/>
          <p:cNvGrpSpPr/>
          <p:nvPr/>
        </p:nvGrpSpPr>
        <p:grpSpPr>
          <a:xfrm>
            <a:off x="8263682" y="-434366"/>
            <a:ext cx="188886" cy="1181532"/>
            <a:chOff x="2877432" y="975334"/>
            <a:chExt cx="188886" cy="1181532"/>
          </a:xfrm>
        </p:grpSpPr>
        <p:sp>
          <p:nvSpPr>
            <p:cNvPr id="173" name="Google Shape;173;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6" name="Google Shape;176;p11"/>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11"/>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11"/>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9" name="Google Shape;179;p11"/>
          <p:cNvGrpSpPr/>
          <p:nvPr/>
        </p:nvGrpSpPr>
        <p:grpSpPr>
          <a:xfrm>
            <a:off x="3090746" y="-533657"/>
            <a:ext cx="98059" cy="1147595"/>
            <a:chOff x="3347921" y="16006"/>
            <a:chExt cx="98059" cy="1147595"/>
          </a:xfrm>
        </p:grpSpPr>
        <p:sp>
          <p:nvSpPr>
            <p:cNvPr id="180" name="Google Shape;180;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952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2" name="Google Shape;182;p11"/>
          <p:cNvGrpSpPr/>
          <p:nvPr/>
        </p:nvGrpSpPr>
        <p:grpSpPr>
          <a:xfrm>
            <a:off x="4892771" y="-340112"/>
            <a:ext cx="121172" cy="760495"/>
            <a:chOff x="5245196" y="3136513"/>
            <a:chExt cx="121172" cy="760495"/>
          </a:xfrm>
        </p:grpSpPr>
        <p:sp>
          <p:nvSpPr>
            <p:cNvPr id="183" name="Google Shape;183;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5" name="Google Shape;185;p11"/>
          <p:cNvGrpSpPr/>
          <p:nvPr/>
        </p:nvGrpSpPr>
        <p:grpSpPr>
          <a:xfrm>
            <a:off x="6967836" y="85439"/>
            <a:ext cx="133252" cy="1952377"/>
            <a:chOff x="6780548" y="337714"/>
            <a:chExt cx="133252" cy="1952377"/>
          </a:xfrm>
        </p:grpSpPr>
        <p:sp>
          <p:nvSpPr>
            <p:cNvPr id="186" name="Google Shape;186;p11"/>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11"/>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8" name="Google Shape;188;p11"/>
          <p:cNvGrpSpPr/>
          <p:nvPr/>
        </p:nvGrpSpPr>
        <p:grpSpPr>
          <a:xfrm>
            <a:off x="250617" y="2402301"/>
            <a:ext cx="188650" cy="2468355"/>
            <a:chOff x="250617" y="2402301"/>
            <a:chExt cx="188650" cy="2468355"/>
          </a:xfrm>
        </p:grpSpPr>
        <p:sp>
          <p:nvSpPr>
            <p:cNvPr id="189" name="Google Shape;189;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3" name="Google Shape;193;p11"/>
          <p:cNvGrpSpPr/>
          <p:nvPr/>
        </p:nvGrpSpPr>
        <p:grpSpPr>
          <a:xfrm>
            <a:off x="982417" y="1695096"/>
            <a:ext cx="199237" cy="2828935"/>
            <a:chOff x="1608717" y="1280046"/>
            <a:chExt cx="199237" cy="2828935"/>
          </a:xfrm>
        </p:grpSpPr>
        <p:sp>
          <p:nvSpPr>
            <p:cNvPr id="194" name="Google Shape;19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7" name="Google Shape;197;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8" name="Google Shape;198;p11"/>
          <p:cNvGrpSpPr/>
          <p:nvPr/>
        </p:nvGrpSpPr>
        <p:grpSpPr>
          <a:xfrm>
            <a:off x="2038689" y="173907"/>
            <a:ext cx="57599" cy="831799"/>
            <a:chOff x="2038689" y="173907"/>
            <a:chExt cx="57599" cy="831799"/>
          </a:xfrm>
        </p:grpSpPr>
        <p:sp>
          <p:nvSpPr>
            <p:cNvPr id="199" name="Google Shape;199;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952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1" name="Google Shape;201;p11"/>
          <p:cNvGrpSpPr/>
          <p:nvPr/>
        </p:nvGrpSpPr>
        <p:grpSpPr>
          <a:xfrm>
            <a:off x="8008096" y="2108910"/>
            <a:ext cx="199001" cy="2139770"/>
            <a:chOff x="8008096" y="2108910"/>
            <a:chExt cx="199001" cy="2139770"/>
          </a:xfrm>
        </p:grpSpPr>
        <p:sp>
          <p:nvSpPr>
            <p:cNvPr id="202" name="Google Shape;202;p11"/>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11"/>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4" name="Google Shape;204;p11"/>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5" name="Google Shape;205;p11"/>
          <p:cNvGrpSpPr/>
          <p:nvPr/>
        </p:nvGrpSpPr>
        <p:grpSpPr>
          <a:xfrm>
            <a:off x="4095146" y="-859690"/>
            <a:ext cx="199001" cy="2139770"/>
            <a:chOff x="8008096" y="2108910"/>
            <a:chExt cx="199001" cy="2139770"/>
          </a:xfrm>
        </p:grpSpPr>
        <p:sp>
          <p:nvSpPr>
            <p:cNvPr id="206" name="Google Shape;206;p11"/>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11"/>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8" name="Google Shape;208;p11"/>
          <p:cNvGrpSpPr/>
          <p:nvPr/>
        </p:nvGrpSpPr>
        <p:grpSpPr>
          <a:xfrm>
            <a:off x="6333286" y="3704939"/>
            <a:ext cx="133252" cy="1952377"/>
            <a:chOff x="6780548" y="337714"/>
            <a:chExt cx="133252" cy="1952377"/>
          </a:xfrm>
        </p:grpSpPr>
        <p:sp>
          <p:nvSpPr>
            <p:cNvPr id="209" name="Google Shape;209;p11"/>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9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11"/>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1" name="Google Shape;211;p11"/>
          <p:cNvGrpSpPr/>
          <p:nvPr/>
        </p:nvGrpSpPr>
        <p:grpSpPr>
          <a:xfrm>
            <a:off x="2702021" y="3612763"/>
            <a:ext cx="121172" cy="760495"/>
            <a:chOff x="5245196" y="3136513"/>
            <a:chExt cx="121172" cy="760495"/>
          </a:xfrm>
        </p:grpSpPr>
        <p:sp>
          <p:nvSpPr>
            <p:cNvPr id="212" name="Google Shape;21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4" name="Google Shape;214;p11"/>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11"/>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www.imdb.com/"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23"/>
          <p:cNvSpPr txBox="1">
            <a:spLocks noGrp="1"/>
          </p:cNvSpPr>
          <p:nvPr>
            <p:ph type="subTitle" idx="1"/>
          </p:nvPr>
        </p:nvSpPr>
        <p:spPr>
          <a:xfrm>
            <a:off x="2924250" y="2804500"/>
            <a:ext cx="3466812" cy="1124106"/>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dirty="0">
                <a:latin typeface="Palatino"/>
                <a:ea typeface="Palatino"/>
                <a:cs typeface="Palatino"/>
                <a:sym typeface="Palatino"/>
              </a:rPr>
              <a:t>Thành viên: </a:t>
            </a:r>
          </a:p>
          <a:p>
            <a:pPr marL="0" lvl="0" indent="0" algn="l" rtl="0">
              <a:lnSpc>
                <a:spcPct val="100000"/>
              </a:lnSpc>
              <a:spcBef>
                <a:spcPts val="0"/>
              </a:spcBef>
              <a:spcAft>
                <a:spcPts val="0"/>
              </a:spcAft>
              <a:buSzPts val="2800"/>
              <a:buNone/>
            </a:pPr>
            <a:r>
              <a:rPr lang="en" dirty="0">
                <a:latin typeface="Palatino"/>
                <a:ea typeface="Palatino"/>
                <a:cs typeface="Palatino"/>
                <a:sym typeface="Palatino"/>
              </a:rPr>
              <a:t>Nguyễn Công Anh</a:t>
            </a:r>
            <a:endParaRPr dirty="0">
              <a:latin typeface="Palatino"/>
              <a:ea typeface="Palatino"/>
              <a:cs typeface="Palatino"/>
              <a:sym typeface="Palatino"/>
            </a:endParaRPr>
          </a:p>
          <a:p>
            <a:pPr marL="0" lvl="0" indent="0" algn="l" rtl="0">
              <a:lnSpc>
                <a:spcPct val="100000"/>
              </a:lnSpc>
              <a:spcBef>
                <a:spcPts val="0"/>
              </a:spcBef>
              <a:spcAft>
                <a:spcPts val="0"/>
              </a:spcAft>
              <a:buSzPts val="2800"/>
              <a:buNone/>
            </a:pPr>
            <a:r>
              <a:rPr lang="en" dirty="0">
                <a:latin typeface="Palatino"/>
                <a:ea typeface="Palatino"/>
                <a:cs typeface="Palatino"/>
                <a:sym typeface="Palatino"/>
              </a:rPr>
              <a:t>Trần Xuân Nguyên</a:t>
            </a:r>
            <a:endParaRPr dirty="0">
              <a:latin typeface="Palatino"/>
              <a:ea typeface="Palatino"/>
              <a:cs typeface="Palatino"/>
              <a:sym typeface="Palatino"/>
            </a:endParaRPr>
          </a:p>
          <a:p>
            <a:pPr marL="0" lvl="0" indent="0" algn="l" rtl="0">
              <a:lnSpc>
                <a:spcPct val="100000"/>
              </a:lnSpc>
              <a:spcBef>
                <a:spcPts val="0"/>
              </a:spcBef>
              <a:spcAft>
                <a:spcPts val="0"/>
              </a:spcAft>
              <a:buSzPts val="2800"/>
              <a:buNone/>
            </a:pPr>
            <a:r>
              <a:rPr lang="en" dirty="0">
                <a:latin typeface="Palatino"/>
                <a:ea typeface="Palatino"/>
                <a:cs typeface="Palatino"/>
                <a:sym typeface="Palatino"/>
              </a:rPr>
              <a:t>Võ Hữu Nam Trường</a:t>
            </a:r>
            <a:endParaRPr dirty="0">
              <a:latin typeface="Palatino"/>
              <a:ea typeface="Palatino"/>
              <a:cs typeface="Palatino"/>
              <a:sym typeface="Palatino"/>
            </a:endParaRPr>
          </a:p>
        </p:txBody>
      </p:sp>
      <p:sp>
        <p:nvSpPr>
          <p:cNvPr id="431" name="Google Shape;431;p23"/>
          <p:cNvSpPr txBox="1">
            <a:spLocks noGrp="1"/>
          </p:cNvSpPr>
          <p:nvPr>
            <p:ph type="ctrTitle"/>
          </p:nvPr>
        </p:nvSpPr>
        <p:spPr>
          <a:xfrm>
            <a:off x="1561650" y="751888"/>
            <a:ext cx="6020700" cy="2052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 sz="4300" dirty="0">
                <a:latin typeface="Palatino"/>
                <a:ea typeface="Palatino"/>
                <a:cs typeface="Palatino"/>
                <a:sym typeface="Palatino"/>
              </a:rPr>
              <a:t>DỰ ĐOÁN SỐ ĐIỂM </a:t>
            </a:r>
            <a:r>
              <a:rPr lang="en" sz="4300" dirty="0">
                <a:solidFill>
                  <a:schemeClr val="accent2"/>
                </a:solidFill>
                <a:latin typeface="Palatino"/>
                <a:ea typeface="Palatino"/>
                <a:cs typeface="Palatino"/>
                <a:sym typeface="Palatino"/>
              </a:rPr>
              <a:t>IMDB </a:t>
            </a:r>
            <a:r>
              <a:rPr lang="en" sz="4300" dirty="0">
                <a:latin typeface="Palatino"/>
                <a:ea typeface="Palatino"/>
                <a:cs typeface="Palatino"/>
                <a:sym typeface="Palatino"/>
              </a:rPr>
              <a:t>CỦA PHIM</a:t>
            </a:r>
            <a:endParaRPr sz="4000" dirty="0">
              <a:latin typeface="Palatino"/>
              <a:ea typeface="Palatino"/>
              <a:cs typeface="Palatino"/>
              <a:sym typeface="Palatino"/>
            </a:endParaRPr>
          </a:p>
        </p:txBody>
      </p:sp>
      <p:sp>
        <p:nvSpPr>
          <p:cNvPr id="432" name="Google Shape;432;p23"/>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23"/>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952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23"/>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952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23"/>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23"/>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37" name="Google Shape;437;p23"/>
          <p:cNvGrpSpPr/>
          <p:nvPr/>
        </p:nvGrpSpPr>
        <p:grpSpPr>
          <a:xfrm>
            <a:off x="6232314" y="3696331"/>
            <a:ext cx="121434" cy="1073147"/>
            <a:chOff x="6232314" y="3696331"/>
            <a:chExt cx="121434" cy="1073147"/>
          </a:xfrm>
        </p:grpSpPr>
        <p:sp>
          <p:nvSpPr>
            <p:cNvPr id="438" name="Google Shape;438;p23"/>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23"/>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0" name="Google Shape;440;p23"/>
          <p:cNvGrpSpPr/>
          <p:nvPr/>
        </p:nvGrpSpPr>
        <p:grpSpPr>
          <a:xfrm>
            <a:off x="1608717" y="1280046"/>
            <a:ext cx="199237" cy="2828935"/>
            <a:chOff x="1608717" y="1280046"/>
            <a:chExt cx="199237" cy="2828935"/>
          </a:xfrm>
        </p:grpSpPr>
        <p:sp>
          <p:nvSpPr>
            <p:cNvPr id="441" name="Google Shape;441;p23"/>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23"/>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23"/>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44" name="Google Shape;444;p23"/>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23"/>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6" name="Google Shape;446;p23"/>
          <p:cNvGrpSpPr/>
          <p:nvPr/>
        </p:nvGrpSpPr>
        <p:grpSpPr>
          <a:xfrm>
            <a:off x="8008096" y="2108910"/>
            <a:ext cx="199001" cy="2139770"/>
            <a:chOff x="8008096" y="2108910"/>
            <a:chExt cx="199001" cy="2139770"/>
          </a:xfrm>
        </p:grpSpPr>
        <p:sp>
          <p:nvSpPr>
            <p:cNvPr id="447" name="Google Shape;447;p2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2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9" name="Google Shape;449;p23"/>
          <p:cNvGrpSpPr/>
          <p:nvPr/>
        </p:nvGrpSpPr>
        <p:grpSpPr>
          <a:xfrm>
            <a:off x="4472500" y="3928605"/>
            <a:ext cx="199001" cy="867199"/>
            <a:chOff x="4475150" y="4052605"/>
            <a:chExt cx="199001" cy="867199"/>
          </a:xfrm>
        </p:grpSpPr>
        <p:sp>
          <p:nvSpPr>
            <p:cNvPr id="450" name="Google Shape;450;p23"/>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23"/>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23"/>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32"/>
          <p:cNvSpPr txBox="1">
            <a:spLocks noGrp="1"/>
          </p:cNvSpPr>
          <p:nvPr>
            <p:ph type="body" idx="1"/>
          </p:nvPr>
        </p:nvSpPr>
        <p:spPr>
          <a:xfrm>
            <a:off x="618825" y="989475"/>
            <a:ext cx="3996600" cy="20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p>
          <a:p>
            <a:pPr marL="0" lvl="0" indent="0" algn="l" rtl="0">
              <a:lnSpc>
                <a:spcPct val="100000"/>
              </a:lnSpc>
              <a:spcBef>
                <a:spcPts val="0"/>
              </a:spcBef>
              <a:spcAft>
                <a:spcPts val="0"/>
              </a:spcAft>
              <a:buSzPts val="1800"/>
              <a:buNone/>
            </a:pPr>
            <a:endParaRPr/>
          </a:p>
        </p:txBody>
      </p:sp>
      <p:sp>
        <p:nvSpPr>
          <p:cNvPr id="716" name="Google Shape;716;p32"/>
          <p:cNvSpPr txBox="1">
            <a:spLocks noGrp="1"/>
          </p:cNvSpPr>
          <p:nvPr>
            <p:ph type="ctrTitle"/>
          </p:nvPr>
        </p:nvSpPr>
        <p:spPr>
          <a:xfrm>
            <a:off x="618825" y="411675"/>
            <a:ext cx="3996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endParaRPr>
              <a:latin typeface="Palatino"/>
              <a:ea typeface="Palatino"/>
              <a:cs typeface="Palatino"/>
              <a:sym typeface="Palatino"/>
            </a:endParaRPr>
          </a:p>
          <a:p>
            <a:pPr marL="0" lvl="0" indent="0" algn="l" rtl="0">
              <a:lnSpc>
                <a:spcPct val="100000"/>
              </a:lnSpc>
              <a:spcBef>
                <a:spcPts val="0"/>
              </a:spcBef>
              <a:spcAft>
                <a:spcPts val="0"/>
              </a:spcAft>
              <a:buNone/>
            </a:pPr>
            <a:r>
              <a:rPr lang="en">
                <a:latin typeface="Palatino"/>
                <a:ea typeface="Palatino"/>
                <a:cs typeface="Palatino"/>
                <a:sym typeface="Palatino"/>
              </a:rPr>
              <a:t>2. Xử lí dữ liệu</a:t>
            </a:r>
            <a:endParaRPr>
              <a:latin typeface="Palatino"/>
              <a:ea typeface="Palatino"/>
              <a:cs typeface="Palatino"/>
              <a:sym typeface="Palatino"/>
            </a:endParaRPr>
          </a:p>
        </p:txBody>
      </p:sp>
      <p:grpSp>
        <p:nvGrpSpPr>
          <p:cNvPr id="717" name="Google Shape;717;p32"/>
          <p:cNvGrpSpPr/>
          <p:nvPr/>
        </p:nvGrpSpPr>
        <p:grpSpPr>
          <a:xfrm>
            <a:off x="7686105" y="-476250"/>
            <a:ext cx="2291257" cy="2922300"/>
            <a:chOff x="4882900" y="-64350"/>
            <a:chExt cx="2493750" cy="2922300"/>
          </a:xfrm>
        </p:grpSpPr>
        <p:sp>
          <p:nvSpPr>
            <p:cNvPr id="718" name="Google Shape;718;p32"/>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 name="Google Shape;719;p32"/>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 name="Google Shape;720;p32"/>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 name="Google Shape;721;p32"/>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32"/>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23" name="Google Shape;723;p32"/>
          <p:cNvSpPr txBox="1"/>
          <p:nvPr/>
        </p:nvSpPr>
        <p:spPr>
          <a:xfrm>
            <a:off x="882400" y="1063400"/>
            <a:ext cx="43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alatino"/>
                <a:ea typeface="Palatino"/>
                <a:cs typeface="Palatino"/>
                <a:sym typeface="Palatino"/>
              </a:rPr>
              <a:t>2.1. Làm sạch dữ liệu:</a:t>
            </a:r>
            <a:endParaRPr sz="1700">
              <a:solidFill>
                <a:schemeClr val="lt1"/>
              </a:solidFill>
              <a:latin typeface="Palatino"/>
              <a:ea typeface="Palatino"/>
              <a:cs typeface="Palatino"/>
              <a:sym typeface="Palatino"/>
            </a:endParaRPr>
          </a:p>
        </p:txBody>
      </p:sp>
      <p:sp>
        <p:nvSpPr>
          <p:cNvPr id="724" name="Google Shape;724;p32"/>
          <p:cNvSpPr txBox="1"/>
          <p:nvPr/>
        </p:nvSpPr>
        <p:spPr>
          <a:xfrm>
            <a:off x="966925" y="1494500"/>
            <a:ext cx="6612600" cy="201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a:solidFill>
                  <a:schemeClr val="lt1"/>
                </a:solidFill>
                <a:latin typeface="Palatino"/>
                <a:ea typeface="Palatino"/>
                <a:cs typeface="Palatino"/>
                <a:sym typeface="Palatino"/>
              </a:rPr>
              <a:t>2.1.1. Sử dụng các kĩ thuật sau đây để làm sạch dữ liệu:</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r>
              <a:rPr lang="en" sz="1700">
                <a:solidFill>
                  <a:schemeClr val="lt1"/>
                </a:solidFill>
                <a:latin typeface="Palatino"/>
                <a:ea typeface="Palatino"/>
                <a:cs typeface="Palatino"/>
                <a:sym typeface="Palatino"/>
              </a:rPr>
              <a:t>-	Xóa cột thứ tự</a:t>
            </a:r>
            <a:endParaRPr sz="1700">
              <a:solidFill>
                <a:schemeClr val="lt1"/>
              </a:solidFill>
              <a:latin typeface="Palatino"/>
              <a:ea typeface="Palatino"/>
              <a:cs typeface="Palatino"/>
              <a:sym typeface="Palatino"/>
            </a:endParaRPr>
          </a:p>
          <a:p>
            <a:pPr marL="0" lvl="0" indent="0" algn="l" rtl="0">
              <a:spcBef>
                <a:spcPts val="0"/>
              </a:spcBef>
              <a:spcAft>
                <a:spcPts val="0"/>
              </a:spcAft>
              <a:buNone/>
            </a:pPr>
            <a:r>
              <a:rPr lang="en" sz="1700">
                <a:solidFill>
                  <a:schemeClr val="lt1"/>
                </a:solidFill>
                <a:latin typeface="Palatino"/>
                <a:ea typeface="Palatino"/>
                <a:cs typeface="Palatino"/>
                <a:sym typeface="Palatino"/>
              </a:rPr>
              <a:t>-	Xóa những bộ phim trùng lặp</a:t>
            </a:r>
            <a:endParaRPr sz="1700">
              <a:solidFill>
                <a:schemeClr val="lt1"/>
              </a:solidFill>
              <a:latin typeface="Palatino"/>
              <a:ea typeface="Palatino"/>
              <a:cs typeface="Palatino"/>
              <a:sym typeface="Palatino"/>
            </a:endParaRPr>
          </a:p>
          <a:p>
            <a:pPr marL="0" lvl="0" indent="0" algn="l" rtl="0">
              <a:spcBef>
                <a:spcPts val="0"/>
              </a:spcBef>
              <a:spcAft>
                <a:spcPts val="0"/>
              </a:spcAft>
              <a:buNone/>
            </a:pPr>
            <a:r>
              <a:rPr lang="en" sz="1700">
                <a:solidFill>
                  <a:schemeClr val="lt1"/>
                </a:solidFill>
                <a:latin typeface="Palatino"/>
                <a:ea typeface="Palatino"/>
                <a:cs typeface="Palatino"/>
                <a:sym typeface="Palatino"/>
              </a:rPr>
              <a:t>-	Xóa bộ phim có C_Rating chứa dữ liệu NA (Not a number)</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33"/>
          <p:cNvSpPr txBox="1">
            <a:spLocks noGrp="1"/>
          </p:cNvSpPr>
          <p:nvPr>
            <p:ph type="body" idx="1"/>
          </p:nvPr>
        </p:nvSpPr>
        <p:spPr>
          <a:xfrm>
            <a:off x="618825" y="989475"/>
            <a:ext cx="3996600" cy="20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p>
          <a:p>
            <a:pPr marL="0" lvl="0" indent="0" algn="l" rtl="0">
              <a:lnSpc>
                <a:spcPct val="100000"/>
              </a:lnSpc>
              <a:spcBef>
                <a:spcPts val="0"/>
              </a:spcBef>
              <a:spcAft>
                <a:spcPts val="0"/>
              </a:spcAft>
              <a:buSzPts val="1800"/>
              <a:buNone/>
            </a:pPr>
            <a:endParaRPr/>
          </a:p>
        </p:txBody>
      </p:sp>
      <p:sp>
        <p:nvSpPr>
          <p:cNvPr id="730" name="Google Shape;730;p33"/>
          <p:cNvSpPr txBox="1">
            <a:spLocks noGrp="1"/>
          </p:cNvSpPr>
          <p:nvPr>
            <p:ph type="ctrTitle"/>
          </p:nvPr>
        </p:nvSpPr>
        <p:spPr>
          <a:xfrm>
            <a:off x="618825" y="411675"/>
            <a:ext cx="3996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endParaRPr>
              <a:latin typeface="Palatino"/>
              <a:ea typeface="Palatino"/>
              <a:cs typeface="Palatino"/>
              <a:sym typeface="Palatino"/>
            </a:endParaRPr>
          </a:p>
          <a:p>
            <a:pPr marL="0" lvl="0" indent="0" algn="l" rtl="0">
              <a:lnSpc>
                <a:spcPct val="100000"/>
              </a:lnSpc>
              <a:spcBef>
                <a:spcPts val="0"/>
              </a:spcBef>
              <a:spcAft>
                <a:spcPts val="0"/>
              </a:spcAft>
              <a:buNone/>
            </a:pPr>
            <a:r>
              <a:rPr lang="en">
                <a:latin typeface="Palatino"/>
                <a:ea typeface="Palatino"/>
                <a:cs typeface="Palatino"/>
                <a:sym typeface="Palatino"/>
              </a:rPr>
              <a:t>2. Xử lí dữ liệu</a:t>
            </a:r>
            <a:endParaRPr>
              <a:latin typeface="Palatino"/>
              <a:ea typeface="Palatino"/>
              <a:cs typeface="Palatino"/>
              <a:sym typeface="Palatino"/>
            </a:endParaRPr>
          </a:p>
        </p:txBody>
      </p:sp>
      <p:grpSp>
        <p:nvGrpSpPr>
          <p:cNvPr id="731" name="Google Shape;731;p33"/>
          <p:cNvGrpSpPr/>
          <p:nvPr/>
        </p:nvGrpSpPr>
        <p:grpSpPr>
          <a:xfrm>
            <a:off x="7686105" y="-476250"/>
            <a:ext cx="2291257" cy="2922300"/>
            <a:chOff x="4882900" y="-64350"/>
            <a:chExt cx="2493750" cy="2922300"/>
          </a:xfrm>
        </p:grpSpPr>
        <p:sp>
          <p:nvSpPr>
            <p:cNvPr id="732" name="Google Shape;732;p33"/>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33"/>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33"/>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33"/>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33"/>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37" name="Google Shape;737;p33"/>
          <p:cNvSpPr txBox="1"/>
          <p:nvPr/>
        </p:nvSpPr>
        <p:spPr>
          <a:xfrm>
            <a:off x="882400" y="1063400"/>
            <a:ext cx="43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alatino"/>
                <a:ea typeface="Palatino"/>
                <a:cs typeface="Palatino"/>
                <a:sym typeface="Palatino"/>
              </a:rPr>
              <a:t>2.1. Làm sạch dữ liệu:</a:t>
            </a:r>
            <a:endParaRPr sz="1700">
              <a:solidFill>
                <a:schemeClr val="lt1"/>
              </a:solidFill>
              <a:latin typeface="Palatino"/>
              <a:ea typeface="Palatino"/>
              <a:cs typeface="Palatino"/>
              <a:sym typeface="Palatino"/>
            </a:endParaRPr>
          </a:p>
        </p:txBody>
      </p:sp>
      <p:sp>
        <p:nvSpPr>
          <p:cNvPr id="738" name="Google Shape;738;p33"/>
          <p:cNvSpPr txBox="1"/>
          <p:nvPr/>
        </p:nvSpPr>
        <p:spPr>
          <a:xfrm>
            <a:off x="966925" y="1494500"/>
            <a:ext cx="7148100" cy="1754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a:solidFill>
                  <a:schemeClr val="lt1"/>
                </a:solidFill>
                <a:latin typeface="Palatino"/>
                <a:ea typeface="Palatino"/>
                <a:cs typeface="Palatino"/>
                <a:sym typeface="Palatino"/>
              </a:rPr>
              <a:t>2.1.2. Tạo đặc trưng mới</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r>
              <a:rPr lang="en" sz="1700">
                <a:solidFill>
                  <a:schemeClr val="lt1"/>
                </a:solidFill>
                <a:latin typeface="Palatino"/>
                <a:ea typeface="Palatino"/>
                <a:cs typeface="Palatino"/>
                <a:sym typeface="Palatino"/>
              </a:rPr>
              <a:t>Tạo 3 đặc trưng genre 1, 2, 3 là các đặc trưng mới. Ta có hình minh họa như sau</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p:txBody>
      </p:sp>
      <p:pic>
        <p:nvPicPr>
          <p:cNvPr id="739" name="Google Shape;739;p33"/>
          <p:cNvPicPr preferRelativeResize="0"/>
          <p:nvPr/>
        </p:nvPicPr>
        <p:blipFill>
          <a:blip r:embed="rId3">
            <a:alphaModFix/>
          </a:blip>
          <a:stretch>
            <a:fillRect/>
          </a:stretch>
        </p:blipFill>
        <p:spPr>
          <a:xfrm>
            <a:off x="574850" y="2725900"/>
            <a:ext cx="7933948" cy="2181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34"/>
          <p:cNvSpPr txBox="1">
            <a:spLocks noGrp="1"/>
          </p:cNvSpPr>
          <p:nvPr>
            <p:ph type="body" idx="1"/>
          </p:nvPr>
        </p:nvSpPr>
        <p:spPr>
          <a:xfrm>
            <a:off x="618825" y="989475"/>
            <a:ext cx="3996600" cy="20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p>
          <a:p>
            <a:pPr marL="0" lvl="0" indent="0" algn="l" rtl="0">
              <a:lnSpc>
                <a:spcPct val="100000"/>
              </a:lnSpc>
              <a:spcBef>
                <a:spcPts val="0"/>
              </a:spcBef>
              <a:spcAft>
                <a:spcPts val="0"/>
              </a:spcAft>
              <a:buSzPts val="1800"/>
              <a:buNone/>
            </a:pPr>
            <a:endParaRPr/>
          </a:p>
        </p:txBody>
      </p:sp>
      <p:sp>
        <p:nvSpPr>
          <p:cNvPr id="745" name="Google Shape;745;p34"/>
          <p:cNvSpPr txBox="1">
            <a:spLocks noGrp="1"/>
          </p:cNvSpPr>
          <p:nvPr>
            <p:ph type="ctrTitle"/>
          </p:nvPr>
        </p:nvSpPr>
        <p:spPr>
          <a:xfrm>
            <a:off x="618825" y="411675"/>
            <a:ext cx="3996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endParaRPr>
              <a:latin typeface="Palatino"/>
              <a:ea typeface="Palatino"/>
              <a:cs typeface="Palatino"/>
              <a:sym typeface="Palatino"/>
            </a:endParaRPr>
          </a:p>
          <a:p>
            <a:pPr marL="0" lvl="0" indent="0" algn="l" rtl="0">
              <a:lnSpc>
                <a:spcPct val="100000"/>
              </a:lnSpc>
              <a:spcBef>
                <a:spcPts val="0"/>
              </a:spcBef>
              <a:spcAft>
                <a:spcPts val="0"/>
              </a:spcAft>
              <a:buNone/>
            </a:pPr>
            <a:r>
              <a:rPr lang="en">
                <a:latin typeface="Palatino"/>
                <a:ea typeface="Palatino"/>
                <a:cs typeface="Palatino"/>
                <a:sym typeface="Palatino"/>
              </a:rPr>
              <a:t>2. Xử lí dữ liệu</a:t>
            </a:r>
            <a:endParaRPr>
              <a:latin typeface="Palatino"/>
              <a:ea typeface="Palatino"/>
              <a:cs typeface="Palatino"/>
              <a:sym typeface="Palatino"/>
            </a:endParaRPr>
          </a:p>
        </p:txBody>
      </p:sp>
      <p:grpSp>
        <p:nvGrpSpPr>
          <p:cNvPr id="746" name="Google Shape;746;p34"/>
          <p:cNvGrpSpPr/>
          <p:nvPr/>
        </p:nvGrpSpPr>
        <p:grpSpPr>
          <a:xfrm>
            <a:off x="7686105" y="-476250"/>
            <a:ext cx="2291257" cy="2922300"/>
            <a:chOff x="4882900" y="-64350"/>
            <a:chExt cx="2493750" cy="2922300"/>
          </a:xfrm>
        </p:grpSpPr>
        <p:sp>
          <p:nvSpPr>
            <p:cNvPr id="747" name="Google Shape;747;p3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3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3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3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3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2" name="Google Shape;752;p34"/>
          <p:cNvSpPr txBox="1"/>
          <p:nvPr/>
        </p:nvSpPr>
        <p:spPr>
          <a:xfrm>
            <a:off x="882400" y="1063400"/>
            <a:ext cx="43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alatino"/>
                <a:ea typeface="Palatino"/>
                <a:cs typeface="Palatino"/>
                <a:sym typeface="Palatino"/>
              </a:rPr>
              <a:t>2.1. Làm sạch dữ liệu:</a:t>
            </a:r>
            <a:endParaRPr sz="1700">
              <a:solidFill>
                <a:schemeClr val="lt1"/>
              </a:solidFill>
              <a:latin typeface="Palatino"/>
              <a:ea typeface="Palatino"/>
              <a:cs typeface="Palatino"/>
              <a:sym typeface="Palatino"/>
            </a:endParaRPr>
          </a:p>
        </p:txBody>
      </p:sp>
      <p:sp>
        <p:nvSpPr>
          <p:cNvPr id="753" name="Google Shape;753;p34"/>
          <p:cNvSpPr txBox="1"/>
          <p:nvPr/>
        </p:nvSpPr>
        <p:spPr>
          <a:xfrm>
            <a:off x="966925" y="1494500"/>
            <a:ext cx="7148100" cy="1754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a:solidFill>
                  <a:schemeClr val="lt1"/>
                </a:solidFill>
                <a:latin typeface="Palatino"/>
                <a:ea typeface="Palatino"/>
                <a:cs typeface="Palatino"/>
                <a:sym typeface="Palatino"/>
              </a:rPr>
              <a:t>2.1.3. Xử lí dữ liệu trống</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r>
              <a:rPr lang="en" sz="1700">
                <a:solidFill>
                  <a:schemeClr val="lt1"/>
                </a:solidFill>
                <a:latin typeface="Palatino"/>
                <a:ea typeface="Palatino"/>
                <a:cs typeface="Palatino"/>
                <a:sym typeface="Palatino"/>
              </a:rPr>
              <a:t>Các đặc trưng chứa dữ liệu trống bao gồm: C_Rating (16 DL trống), Metascore (156 DL trống) và Gross($) với 186 DL trống</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p:txBody>
      </p:sp>
      <p:pic>
        <p:nvPicPr>
          <p:cNvPr id="754" name="Google Shape;754;p34"/>
          <p:cNvPicPr preferRelativeResize="0"/>
          <p:nvPr/>
        </p:nvPicPr>
        <p:blipFill>
          <a:blip r:embed="rId3">
            <a:alphaModFix/>
          </a:blip>
          <a:stretch>
            <a:fillRect/>
          </a:stretch>
        </p:blipFill>
        <p:spPr>
          <a:xfrm>
            <a:off x="3515500" y="2896300"/>
            <a:ext cx="2112988" cy="1589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35"/>
          <p:cNvSpPr txBox="1">
            <a:spLocks noGrp="1"/>
          </p:cNvSpPr>
          <p:nvPr>
            <p:ph type="body" idx="1"/>
          </p:nvPr>
        </p:nvSpPr>
        <p:spPr>
          <a:xfrm>
            <a:off x="618825" y="989475"/>
            <a:ext cx="3996600" cy="20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p>
          <a:p>
            <a:pPr marL="0" lvl="0" indent="0" algn="l" rtl="0">
              <a:lnSpc>
                <a:spcPct val="100000"/>
              </a:lnSpc>
              <a:spcBef>
                <a:spcPts val="0"/>
              </a:spcBef>
              <a:spcAft>
                <a:spcPts val="0"/>
              </a:spcAft>
              <a:buSzPts val="1800"/>
              <a:buNone/>
            </a:pPr>
            <a:endParaRPr/>
          </a:p>
        </p:txBody>
      </p:sp>
      <p:sp>
        <p:nvSpPr>
          <p:cNvPr id="760" name="Google Shape;760;p35"/>
          <p:cNvSpPr txBox="1">
            <a:spLocks noGrp="1"/>
          </p:cNvSpPr>
          <p:nvPr>
            <p:ph type="ctrTitle"/>
          </p:nvPr>
        </p:nvSpPr>
        <p:spPr>
          <a:xfrm>
            <a:off x="618825" y="411675"/>
            <a:ext cx="3996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endParaRPr>
              <a:latin typeface="Palatino"/>
              <a:ea typeface="Palatino"/>
              <a:cs typeface="Palatino"/>
              <a:sym typeface="Palatino"/>
            </a:endParaRPr>
          </a:p>
          <a:p>
            <a:pPr marL="0" lvl="0" indent="0" algn="l" rtl="0">
              <a:lnSpc>
                <a:spcPct val="100000"/>
              </a:lnSpc>
              <a:spcBef>
                <a:spcPts val="0"/>
              </a:spcBef>
              <a:spcAft>
                <a:spcPts val="0"/>
              </a:spcAft>
              <a:buNone/>
            </a:pPr>
            <a:r>
              <a:rPr lang="en">
                <a:latin typeface="Palatino"/>
                <a:ea typeface="Palatino"/>
                <a:cs typeface="Palatino"/>
                <a:sym typeface="Palatino"/>
              </a:rPr>
              <a:t>2. Xử lí dữ liệu</a:t>
            </a:r>
            <a:endParaRPr>
              <a:latin typeface="Palatino"/>
              <a:ea typeface="Palatino"/>
              <a:cs typeface="Palatino"/>
              <a:sym typeface="Palatino"/>
            </a:endParaRPr>
          </a:p>
        </p:txBody>
      </p:sp>
      <p:grpSp>
        <p:nvGrpSpPr>
          <p:cNvPr id="761" name="Google Shape;761;p35"/>
          <p:cNvGrpSpPr/>
          <p:nvPr/>
        </p:nvGrpSpPr>
        <p:grpSpPr>
          <a:xfrm>
            <a:off x="7686105" y="-476250"/>
            <a:ext cx="2291257" cy="2922300"/>
            <a:chOff x="4882900" y="-64350"/>
            <a:chExt cx="2493750" cy="2922300"/>
          </a:xfrm>
        </p:grpSpPr>
        <p:sp>
          <p:nvSpPr>
            <p:cNvPr id="762" name="Google Shape;762;p35"/>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 name="Google Shape;763;p35"/>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 name="Google Shape;764;p35"/>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 name="Google Shape;765;p35"/>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 name="Google Shape;766;p35"/>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67" name="Google Shape;767;p35"/>
          <p:cNvSpPr txBox="1"/>
          <p:nvPr/>
        </p:nvSpPr>
        <p:spPr>
          <a:xfrm>
            <a:off x="882400" y="1063400"/>
            <a:ext cx="43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alatino"/>
                <a:ea typeface="Palatino"/>
                <a:cs typeface="Palatino"/>
                <a:sym typeface="Palatino"/>
              </a:rPr>
              <a:t>2.1. Làm sạch dữ liệu:</a:t>
            </a:r>
            <a:endParaRPr sz="1700">
              <a:solidFill>
                <a:schemeClr val="lt1"/>
              </a:solidFill>
              <a:latin typeface="Palatino"/>
              <a:ea typeface="Palatino"/>
              <a:cs typeface="Palatino"/>
              <a:sym typeface="Palatino"/>
            </a:endParaRPr>
          </a:p>
        </p:txBody>
      </p:sp>
      <p:sp>
        <p:nvSpPr>
          <p:cNvPr id="768" name="Google Shape;768;p35"/>
          <p:cNvSpPr txBox="1"/>
          <p:nvPr/>
        </p:nvSpPr>
        <p:spPr>
          <a:xfrm>
            <a:off x="966925" y="1494500"/>
            <a:ext cx="7148100" cy="149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a:solidFill>
                  <a:schemeClr val="lt1"/>
                </a:solidFill>
                <a:latin typeface="Palatino"/>
                <a:ea typeface="Palatino"/>
                <a:cs typeface="Palatino"/>
                <a:sym typeface="Palatino"/>
              </a:rPr>
              <a:t>2.1.3. Xử lí dữ liệu trống</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457200" lvl="0" indent="-336550" algn="l" rtl="0">
              <a:spcBef>
                <a:spcPts val="0"/>
              </a:spcBef>
              <a:spcAft>
                <a:spcPts val="0"/>
              </a:spcAft>
              <a:buClr>
                <a:schemeClr val="lt1"/>
              </a:buClr>
              <a:buSzPts val="1700"/>
              <a:buFont typeface="Palatino"/>
              <a:buChar char="-"/>
            </a:pPr>
            <a:r>
              <a:rPr lang="en" sz="1700">
                <a:solidFill>
                  <a:schemeClr val="lt1"/>
                </a:solidFill>
                <a:latin typeface="Palatino"/>
                <a:ea typeface="Palatino"/>
                <a:cs typeface="Palatino"/>
                <a:sym typeface="Palatino"/>
              </a:rPr>
              <a:t>Điền vào dữ liệu trống một giá trị bất kì (giá trị 0):</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p:txBody>
      </p:sp>
      <p:pic>
        <p:nvPicPr>
          <p:cNvPr id="769" name="Google Shape;769;p35"/>
          <p:cNvPicPr preferRelativeResize="0"/>
          <p:nvPr/>
        </p:nvPicPr>
        <p:blipFill>
          <a:blip r:embed="rId3">
            <a:alphaModFix/>
          </a:blip>
          <a:stretch>
            <a:fillRect/>
          </a:stretch>
        </p:blipFill>
        <p:spPr>
          <a:xfrm>
            <a:off x="1542813" y="2613550"/>
            <a:ext cx="6058381" cy="1759125"/>
          </a:xfrm>
          <a:prstGeom prst="rect">
            <a:avLst/>
          </a:prstGeom>
          <a:noFill/>
          <a:ln>
            <a:noFill/>
          </a:ln>
        </p:spPr>
      </p:pic>
      <p:sp>
        <p:nvSpPr>
          <p:cNvPr id="770" name="Google Shape;770;p35"/>
          <p:cNvSpPr txBox="1"/>
          <p:nvPr/>
        </p:nvSpPr>
        <p:spPr>
          <a:xfrm>
            <a:off x="2051400" y="4442125"/>
            <a:ext cx="5354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Palatino"/>
                <a:ea typeface="Palatino"/>
                <a:cs typeface="Palatino"/>
                <a:sym typeface="Palatino"/>
              </a:rPr>
              <a:t>Histogram của Metascore khi điền vào dữ liệu trống giá trị 0 </a:t>
            </a:r>
            <a:endParaRPr>
              <a:solidFill>
                <a:schemeClr val="lt1"/>
              </a:solidFill>
              <a:latin typeface="Palatino"/>
              <a:ea typeface="Palatino"/>
              <a:cs typeface="Palatino"/>
              <a:sym typeface="Palatin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36"/>
          <p:cNvSpPr txBox="1">
            <a:spLocks noGrp="1"/>
          </p:cNvSpPr>
          <p:nvPr>
            <p:ph type="body" idx="1"/>
          </p:nvPr>
        </p:nvSpPr>
        <p:spPr>
          <a:xfrm>
            <a:off x="618825" y="989475"/>
            <a:ext cx="3996600" cy="20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p>
          <a:p>
            <a:pPr marL="0" lvl="0" indent="0" algn="l" rtl="0">
              <a:lnSpc>
                <a:spcPct val="100000"/>
              </a:lnSpc>
              <a:spcBef>
                <a:spcPts val="0"/>
              </a:spcBef>
              <a:spcAft>
                <a:spcPts val="0"/>
              </a:spcAft>
              <a:buSzPts val="1800"/>
              <a:buNone/>
            </a:pPr>
            <a:endParaRPr/>
          </a:p>
        </p:txBody>
      </p:sp>
      <p:sp>
        <p:nvSpPr>
          <p:cNvPr id="776" name="Google Shape;776;p36"/>
          <p:cNvSpPr txBox="1">
            <a:spLocks noGrp="1"/>
          </p:cNvSpPr>
          <p:nvPr>
            <p:ph type="ctrTitle"/>
          </p:nvPr>
        </p:nvSpPr>
        <p:spPr>
          <a:xfrm>
            <a:off x="618825" y="411675"/>
            <a:ext cx="3996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endParaRPr>
              <a:latin typeface="Palatino"/>
              <a:ea typeface="Palatino"/>
              <a:cs typeface="Palatino"/>
              <a:sym typeface="Palatino"/>
            </a:endParaRPr>
          </a:p>
          <a:p>
            <a:pPr marL="0" lvl="0" indent="0" algn="l" rtl="0">
              <a:lnSpc>
                <a:spcPct val="100000"/>
              </a:lnSpc>
              <a:spcBef>
                <a:spcPts val="0"/>
              </a:spcBef>
              <a:spcAft>
                <a:spcPts val="0"/>
              </a:spcAft>
              <a:buNone/>
            </a:pPr>
            <a:r>
              <a:rPr lang="en">
                <a:latin typeface="Palatino"/>
                <a:ea typeface="Palatino"/>
                <a:cs typeface="Palatino"/>
                <a:sym typeface="Palatino"/>
              </a:rPr>
              <a:t>2. Xử lí dữ liệu</a:t>
            </a:r>
            <a:endParaRPr>
              <a:latin typeface="Palatino"/>
              <a:ea typeface="Palatino"/>
              <a:cs typeface="Palatino"/>
              <a:sym typeface="Palatino"/>
            </a:endParaRPr>
          </a:p>
        </p:txBody>
      </p:sp>
      <p:grpSp>
        <p:nvGrpSpPr>
          <p:cNvPr id="777" name="Google Shape;777;p36"/>
          <p:cNvGrpSpPr/>
          <p:nvPr/>
        </p:nvGrpSpPr>
        <p:grpSpPr>
          <a:xfrm>
            <a:off x="7686105" y="-476250"/>
            <a:ext cx="2291257" cy="2922300"/>
            <a:chOff x="4882900" y="-64350"/>
            <a:chExt cx="2493750" cy="2922300"/>
          </a:xfrm>
        </p:grpSpPr>
        <p:sp>
          <p:nvSpPr>
            <p:cNvPr id="778" name="Google Shape;778;p36"/>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36"/>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36"/>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 name="Google Shape;781;p36"/>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 name="Google Shape;782;p36"/>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83" name="Google Shape;783;p36"/>
          <p:cNvSpPr txBox="1"/>
          <p:nvPr/>
        </p:nvSpPr>
        <p:spPr>
          <a:xfrm>
            <a:off x="882400" y="1063400"/>
            <a:ext cx="43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alatino"/>
                <a:ea typeface="Palatino"/>
                <a:cs typeface="Palatino"/>
                <a:sym typeface="Palatino"/>
              </a:rPr>
              <a:t>2.1. Làm sạch dữ liệu:</a:t>
            </a:r>
            <a:endParaRPr sz="1700">
              <a:solidFill>
                <a:schemeClr val="lt1"/>
              </a:solidFill>
              <a:latin typeface="Palatino"/>
              <a:ea typeface="Palatino"/>
              <a:cs typeface="Palatino"/>
              <a:sym typeface="Palatino"/>
            </a:endParaRPr>
          </a:p>
        </p:txBody>
      </p:sp>
      <p:sp>
        <p:nvSpPr>
          <p:cNvPr id="784" name="Google Shape;784;p36"/>
          <p:cNvSpPr txBox="1"/>
          <p:nvPr/>
        </p:nvSpPr>
        <p:spPr>
          <a:xfrm>
            <a:off x="966925" y="1494500"/>
            <a:ext cx="7148100" cy="149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a:solidFill>
                  <a:schemeClr val="lt1"/>
                </a:solidFill>
                <a:latin typeface="Palatino"/>
                <a:ea typeface="Palatino"/>
                <a:cs typeface="Palatino"/>
                <a:sym typeface="Palatino"/>
              </a:rPr>
              <a:t>2.1.3. Xử lí dữ liệu trống</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457200" lvl="0" indent="-336550" algn="l" rtl="0">
              <a:spcBef>
                <a:spcPts val="0"/>
              </a:spcBef>
              <a:spcAft>
                <a:spcPts val="0"/>
              </a:spcAft>
              <a:buClr>
                <a:schemeClr val="lt1"/>
              </a:buClr>
              <a:buSzPts val="1700"/>
              <a:buFont typeface="Palatino"/>
              <a:buChar char="-"/>
            </a:pPr>
            <a:r>
              <a:rPr lang="en" sz="1700">
                <a:solidFill>
                  <a:schemeClr val="lt1"/>
                </a:solidFill>
                <a:latin typeface="Palatino"/>
                <a:ea typeface="Palatino"/>
                <a:cs typeface="Palatino"/>
                <a:sym typeface="Palatino"/>
              </a:rPr>
              <a:t>Lấp dữ liệu trống bằng giá trị median:</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p:txBody>
      </p:sp>
      <p:sp>
        <p:nvSpPr>
          <p:cNvPr id="785" name="Google Shape;785;p36"/>
          <p:cNvSpPr txBox="1"/>
          <p:nvPr/>
        </p:nvSpPr>
        <p:spPr>
          <a:xfrm>
            <a:off x="2051400" y="4442125"/>
            <a:ext cx="5354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Palatino"/>
                <a:ea typeface="Palatino"/>
                <a:cs typeface="Palatino"/>
                <a:sym typeface="Palatino"/>
              </a:rPr>
              <a:t>Histogram của Gross trước và sau khi điền vào median</a:t>
            </a:r>
            <a:endParaRPr>
              <a:solidFill>
                <a:schemeClr val="lt1"/>
              </a:solidFill>
              <a:latin typeface="Palatino"/>
              <a:ea typeface="Palatino"/>
              <a:cs typeface="Palatino"/>
              <a:sym typeface="Palatino"/>
            </a:endParaRPr>
          </a:p>
        </p:txBody>
      </p:sp>
      <p:pic>
        <p:nvPicPr>
          <p:cNvPr id="786" name="Google Shape;786;p36"/>
          <p:cNvPicPr preferRelativeResize="0"/>
          <p:nvPr/>
        </p:nvPicPr>
        <p:blipFill>
          <a:blip r:embed="rId3">
            <a:alphaModFix/>
          </a:blip>
          <a:stretch>
            <a:fillRect/>
          </a:stretch>
        </p:blipFill>
        <p:spPr>
          <a:xfrm>
            <a:off x="1562700" y="2550700"/>
            <a:ext cx="5762625" cy="1676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37"/>
          <p:cNvSpPr txBox="1">
            <a:spLocks noGrp="1"/>
          </p:cNvSpPr>
          <p:nvPr>
            <p:ph type="body" idx="1"/>
          </p:nvPr>
        </p:nvSpPr>
        <p:spPr>
          <a:xfrm>
            <a:off x="618825" y="989475"/>
            <a:ext cx="3996600" cy="20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p>
          <a:p>
            <a:pPr marL="0" lvl="0" indent="0" algn="l" rtl="0">
              <a:lnSpc>
                <a:spcPct val="100000"/>
              </a:lnSpc>
              <a:spcBef>
                <a:spcPts val="0"/>
              </a:spcBef>
              <a:spcAft>
                <a:spcPts val="0"/>
              </a:spcAft>
              <a:buSzPts val="1800"/>
              <a:buNone/>
            </a:pPr>
            <a:endParaRPr/>
          </a:p>
        </p:txBody>
      </p:sp>
      <p:sp>
        <p:nvSpPr>
          <p:cNvPr id="792" name="Google Shape;792;p37"/>
          <p:cNvSpPr txBox="1">
            <a:spLocks noGrp="1"/>
          </p:cNvSpPr>
          <p:nvPr>
            <p:ph type="ctrTitle"/>
          </p:nvPr>
        </p:nvSpPr>
        <p:spPr>
          <a:xfrm>
            <a:off x="618825" y="411675"/>
            <a:ext cx="3996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endParaRPr>
              <a:latin typeface="Palatino"/>
              <a:ea typeface="Palatino"/>
              <a:cs typeface="Palatino"/>
              <a:sym typeface="Palatino"/>
            </a:endParaRPr>
          </a:p>
          <a:p>
            <a:pPr marL="0" lvl="0" indent="0" algn="l" rtl="0">
              <a:lnSpc>
                <a:spcPct val="100000"/>
              </a:lnSpc>
              <a:spcBef>
                <a:spcPts val="0"/>
              </a:spcBef>
              <a:spcAft>
                <a:spcPts val="0"/>
              </a:spcAft>
              <a:buNone/>
            </a:pPr>
            <a:r>
              <a:rPr lang="en">
                <a:latin typeface="Palatino"/>
                <a:ea typeface="Palatino"/>
                <a:cs typeface="Palatino"/>
                <a:sym typeface="Palatino"/>
              </a:rPr>
              <a:t>2. Xử lí dữ liệu</a:t>
            </a:r>
            <a:endParaRPr>
              <a:latin typeface="Palatino"/>
              <a:ea typeface="Palatino"/>
              <a:cs typeface="Palatino"/>
              <a:sym typeface="Palatino"/>
            </a:endParaRPr>
          </a:p>
        </p:txBody>
      </p:sp>
      <p:grpSp>
        <p:nvGrpSpPr>
          <p:cNvPr id="793" name="Google Shape;793;p37"/>
          <p:cNvGrpSpPr/>
          <p:nvPr/>
        </p:nvGrpSpPr>
        <p:grpSpPr>
          <a:xfrm>
            <a:off x="7686105" y="-476250"/>
            <a:ext cx="2291257" cy="2922300"/>
            <a:chOff x="4882900" y="-64350"/>
            <a:chExt cx="2493750" cy="2922300"/>
          </a:xfrm>
        </p:grpSpPr>
        <p:sp>
          <p:nvSpPr>
            <p:cNvPr id="794" name="Google Shape;794;p37"/>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37"/>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37"/>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 name="Google Shape;797;p37"/>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37"/>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9" name="Google Shape;799;p37"/>
          <p:cNvSpPr txBox="1"/>
          <p:nvPr/>
        </p:nvSpPr>
        <p:spPr>
          <a:xfrm>
            <a:off x="882400" y="1063400"/>
            <a:ext cx="43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alatino"/>
                <a:ea typeface="Palatino"/>
                <a:cs typeface="Palatino"/>
                <a:sym typeface="Palatino"/>
              </a:rPr>
              <a:t>2.1. Làm sạch dữ liệu:</a:t>
            </a:r>
            <a:endParaRPr sz="1700">
              <a:solidFill>
                <a:schemeClr val="lt1"/>
              </a:solidFill>
              <a:latin typeface="Palatino"/>
              <a:ea typeface="Palatino"/>
              <a:cs typeface="Palatino"/>
              <a:sym typeface="Palatino"/>
            </a:endParaRPr>
          </a:p>
        </p:txBody>
      </p:sp>
      <p:sp>
        <p:nvSpPr>
          <p:cNvPr id="800" name="Google Shape;800;p37"/>
          <p:cNvSpPr txBox="1"/>
          <p:nvPr/>
        </p:nvSpPr>
        <p:spPr>
          <a:xfrm>
            <a:off x="966925" y="1494500"/>
            <a:ext cx="7148100" cy="1754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a:solidFill>
                  <a:schemeClr val="lt1"/>
                </a:solidFill>
                <a:latin typeface="Palatino"/>
                <a:ea typeface="Palatino"/>
                <a:cs typeface="Palatino"/>
                <a:sym typeface="Palatino"/>
              </a:rPr>
              <a:t>2.1.3. Xử lí dữ liệu trống</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457200" lvl="0" indent="-336550" algn="l" rtl="0">
              <a:spcBef>
                <a:spcPts val="0"/>
              </a:spcBef>
              <a:spcAft>
                <a:spcPts val="0"/>
              </a:spcAft>
              <a:buClr>
                <a:schemeClr val="lt1"/>
              </a:buClr>
              <a:buSzPts val="1700"/>
              <a:buFont typeface="Palatino"/>
              <a:buChar char="-"/>
            </a:pPr>
            <a:r>
              <a:rPr lang="en" sz="1700">
                <a:solidFill>
                  <a:schemeClr val="lt1"/>
                </a:solidFill>
                <a:latin typeface="Palatino"/>
                <a:ea typeface="Palatino"/>
                <a:cs typeface="Palatino"/>
                <a:sym typeface="Palatino"/>
              </a:rPr>
              <a:t>Lấy dữ liệu trống bằng giá trị random:</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p:txBody>
      </p:sp>
      <p:sp>
        <p:nvSpPr>
          <p:cNvPr id="801" name="Google Shape;801;p37"/>
          <p:cNvSpPr txBox="1"/>
          <p:nvPr/>
        </p:nvSpPr>
        <p:spPr>
          <a:xfrm>
            <a:off x="2209775" y="4577900"/>
            <a:ext cx="53547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solidFill>
                  <a:schemeClr val="lt1"/>
                </a:solidFill>
                <a:latin typeface="Palatino"/>
                <a:ea typeface="Palatino"/>
                <a:cs typeface="Palatino"/>
                <a:sym typeface="Palatino"/>
              </a:rPr>
              <a:t>Histogram của Genre trước và sau khi điền vào random</a:t>
            </a:r>
            <a:endParaRPr sz="1300">
              <a:solidFill>
                <a:schemeClr val="lt1"/>
              </a:solidFill>
              <a:latin typeface="Palatino"/>
              <a:ea typeface="Palatino"/>
              <a:cs typeface="Palatino"/>
              <a:sym typeface="Palatino"/>
            </a:endParaRPr>
          </a:p>
        </p:txBody>
      </p:sp>
      <p:pic>
        <p:nvPicPr>
          <p:cNvPr id="802" name="Google Shape;802;p37"/>
          <p:cNvPicPr preferRelativeResize="0"/>
          <p:nvPr/>
        </p:nvPicPr>
        <p:blipFill>
          <a:blip r:embed="rId3">
            <a:alphaModFix/>
          </a:blip>
          <a:stretch>
            <a:fillRect/>
          </a:stretch>
        </p:blipFill>
        <p:spPr>
          <a:xfrm>
            <a:off x="1233287" y="2568925"/>
            <a:ext cx="6677426" cy="19388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7" name="Google Shape;807;p38"/>
          <p:cNvSpPr txBox="1">
            <a:spLocks noGrp="1"/>
          </p:cNvSpPr>
          <p:nvPr>
            <p:ph type="body" idx="1"/>
          </p:nvPr>
        </p:nvSpPr>
        <p:spPr>
          <a:xfrm>
            <a:off x="618825" y="989475"/>
            <a:ext cx="3996600" cy="20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p>
          <a:p>
            <a:pPr marL="0" lvl="0" indent="0" algn="l" rtl="0">
              <a:lnSpc>
                <a:spcPct val="100000"/>
              </a:lnSpc>
              <a:spcBef>
                <a:spcPts val="0"/>
              </a:spcBef>
              <a:spcAft>
                <a:spcPts val="0"/>
              </a:spcAft>
              <a:buSzPts val="1800"/>
              <a:buNone/>
            </a:pPr>
            <a:endParaRPr/>
          </a:p>
        </p:txBody>
      </p:sp>
      <p:sp>
        <p:nvSpPr>
          <p:cNvPr id="808" name="Google Shape;808;p38"/>
          <p:cNvSpPr txBox="1">
            <a:spLocks noGrp="1"/>
          </p:cNvSpPr>
          <p:nvPr>
            <p:ph type="ctrTitle"/>
          </p:nvPr>
        </p:nvSpPr>
        <p:spPr>
          <a:xfrm>
            <a:off x="618825" y="411675"/>
            <a:ext cx="3996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endParaRPr>
              <a:latin typeface="Palatino"/>
              <a:ea typeface="Palatino"/>
              <a:cs typeface="Palatino"/>
              <a:sym typeface="Palatino"/>
            </a:endParaRPr>
          </a:p>
          <a:p>
            <a:pPr marL="0" lvl="0" indent="0" algn="l" rtl="0">
              <a:lnSpc>
                <a:spcPct val="100000"/>
              </a:lnSpc>
              <a:spcBef>
                <a:spcPts val="0"/>
              </a:spcBef>
              <a:spcAft>
                <a:spcPts val="0"/>
              </a:spcAft>
              <a:buNone/>
            </a:pPr>
            <a:r>
              <a:rPr lang="en">
                <a:latin typeface="Palatino"/>
                <a:ea typeface="Palatino"/>
                <a:cs typeface="Palatino"/>
                <a:sym typeface="Palatino"/>
              </a:rPr>
              <a:t>2. Xử lí dữ liệu</a:t>
            </a:r>
            <a:endParaRPr>
              <a:latin typeface="Palatino"/>
              <a:ea typeface="Palatino"/>
              <a:cs typeface="Palatino"/>
              <a:sym typeface="Palatino"/>
            </a:endParaRPr>
          </a:p>
        </p:txBody>
      </p:sp>
      <p:grpSp>
        <p:nvGrpSpPr>
          <p:cNvPr id="809" name="Google Shape;809;p38"/>
          <p:cNvGrpSpPr/>
          <p:nvPr/>
        </p:nvGrpSpPr>
        <p:grpSpPr>
          <a:xfrm>
            <a:off x="7686105" y="-476250"/>
            <a:ext cx="2291257" cy="2922300"/>
            <a:chOff x="4882900" y="-64350"/>
            <a:chExt cx="2493750" cy="2922300"/>
          </a:xfrm>
        </p:grpSpPr>
        <p:sp>
          <p:nvSpPr>
            <p:cNvPr id="810" name="Google Shape;810;p3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3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3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 name="Google Shape;813;p3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3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15" name="Google Shape;815;p38"/>
          <p:cNvSpPr txBox="1"/>
          <p:nvPr/>
        </p:nvSpPr>
        <p:spPr>
          <a:xfrm>
            <a:off x="882400" y="1063400"/>
            <a:ext cx="43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alatino"/>
                <a:ea typeface="Palatino"/>
                <a:cs typeface="Palatino"/>
                <a:sym typeface="Palatino"/>
              </a:rPr>
              <a:t>2.2. Outliers:</a:t>
            </a:r>
            <a:endParaRPr sz="1700">
              <a:solidFill>
                <a:schemeClr val="lt1"/>
              </a:solidFill>
              <a:latin typeface="Palatino"/>
              <a:ea typeface="Palatino"/>
              <a:cs typeface="Palatino"/>
              <a:sym typeface="Palatino"/>
            </a:endParaRPr>
          </a:p>
        </p:txBody>
      </p:sp>
      <p:sp>
        <p:nvSpPr>
          <p:cNvPr id="816" name="Google Shape;816;p38"/>
          <p:cNvSpPr txBox="1"/>
          <p:nvPr/>
        </p:nvSpPr>
        <p:spPr>
          <a:xfrm>
            <a:off x="966925" y="1494500"/>
            <a:ext cx="7148100" cy="17547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lt1"/>
              </a:buClr>
              <a:buSzPts val="1700"/>
              <a:buFont typeface="Palatino"/>
              <a:buChar char="-"/>
            </a:pPr>
            <a:r>
              <a:rPr lang="en" sz="1700">
                <a:solidFill>
                  <a:schemeClr val="lt1"/>
                </a:solidFill>
                <a:latin typeface="Palatino"/>
                <a:ea typeface="Palatino"/>
                <a:cs typeface="Palatino"/>
                <a:sym typeface="Palatino"/>
              </a:rPr>
              <a:t>Đối với Vote và Gross: xử lí ngoại lệ bằng phương pháp tính IQR = phân vị 75 trừ cho phân vị 25 (vì dữ liệu skewed)</a:t>
            </a:r>
            <a:endParaRPr sz="1700">
              <a:solidFill>
                <a:schemeClr val="lt1"/>
              </a:solidFill>
              <a:latin typeface="Palatino"/>
              <a:ea typeface="Palatino"/>
              <a:cs typeface="Palatino"/>
              <a:sym typeface="Palatino"/>
            </a:endParaRPr>
          </a:p>
          <a:p>
            <a:pPr marL="457200" lvl="0" indent="-336550" algn="l" rtl="0">
              <a:spcBef>
                <a:spcPts val="0"/>
              </a:spcBef>
              <a:spcAft>
                <a:spcPts val="0"/>
              </a:spcAft>
              <a:buClr>
                <a:schemeClr val="lt1"/>
              </a:buClr>
              <a:buSzPts val="1700"/>
              <a:buFont typeface="Palatino"/>
              <a:buChar char="-"/>
            </a:pPr>
            <a:r>
              <a:rPr lang="en" sz="1700">
                <a:solidFill>
                  <a:schemeClr val="lt1"/>
                </a:solidFill>
                <a:latin typeface="Palatino"/>
                <a:ea typeface="Palatino"/>
                <a:cs typeface="Palatino"/>
                <a:sym typeface="Palatino"/>
              </a:rPr>
              <a:t>Kết quả sau khi xử lí ngoại lệ như sau</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p:txBody>
      </p:sp>
      <p:pic>
        <p:nvPicPr>
          <p:cNvPr id="817" name="Google Shape;817;p38"/>
          <p:cNvPicPr preferRelativeResize="0"/>
          <p:nvPr/>
        </p:nvPicPr>
        <p:blipFill>
          <a:blip r:embed="rId3">
            <a:alphaModFix/>
          </a:blip>
          <a:stretch>
            <a:fillRect/>
          </a:stretch>
        </p:blipFill>
        <p:spPr>
          <a:xfrm>
            <a:off x="152400" y="3620050"/>
            <a:ext cx="8839200" cy="1264300"/>
          </a:xfrm>
          <a:prstGeom prst="rect">
            <a:avLst/>
          </a:prstGeom>
          <a:noFill/>
          <a:ln>
            <a:noFill/>
          </a:ln>
        </p:spPr>
      </p:pic>
      <p:pic>
        <p:nvPicPr>
          <p:cNvPr id="818" name="Google Shape;818;p38"/>
          <p:cNvPicPr preferRelativeResize="0"/>
          <p:nvPr/>
        </p:nvPicPr>
        <p:blipFill>
          <a:blip r:embed="rId4">
            <a:alphaModFix/>
          </a:blip>
          <a:stretch>
            <a:fillRect/>
          </a:stretch>
        </p:blipFill>
        <p:spPr>
          <a:xfrm>
            <a:off x="152400" y="2446050"/>
            <a:ext cx="8839199" cy="1174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39"/>
          <p:cNvSpPr txBox="1">
            <a:spLocks noGrp="1"/>
          </p:cNvSpPr>
          <p:nvPr>
            <p:ph type="body" idx="1"/>
          </p:nvPr>
        </p:nvSpPr>
        <p:spPr>
          <a:xfrm>
            <a:off x="618825" y="989475"/>
            <a:ext cx="3996600" cy="20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p>
          <a:p>
            <a:pPr marL="0" lvl="0" indent="0" algn="l" rtl="0">
              <a:lnSpc>
                <a:spcPct val="100000"/>
              </a:lnSpc>
              <a:spcBef>
                <a:spcPts val="0"/>
              </a:spcBef>
              <a:spcAft>
                <a:spcPts val="0"/>
              </a:spcAft>
              <a:buSzPts val="1800"/>
              <a:buNone/>
            </a:pPr>
            <a:endParaRPr/>
          </a:p>
        </p:txBody>
      </p:sp>
      <p:sp>
        <p:nvSpPr>
          <p:cNvPr id="824" name="Google Shape;824;p39"/>
          <p:cNvSpPr txBox="1">
            <a:spLocks noGrp="1"/>
          </p:cNvSpPr>
          <p:nvPr>
            <p:ph type="ctrTitle"/>
          </p:nvPr>
        </p:nvSpPr>
        <p:spPr>
          <a:xfrm>
            <a:off x="618825" y="411675"/>
            <a:ext cx="3996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endParaRPr>
              <a:latin typeface="Palatino"/>
              <a:ea typeface="Palatino"/>
              <a:cs typeface="Palatino"/>
              <a:sym typeface="Palatino"/>
            </a:endParaRPr>
          </a:p>
          <a:p>
            <a:pPr marL="0" lvl="0" indent="0" algn="l" rtl="0">
              <a:lnSpc>
                <a:spcPct val="100000"/>
              </a:lnSpc>
              <a:spcBef>
                <a:spcPts val="0"/>
              </a:spcBef>
              <a:spcAft>
                <a:spcPts val="0"/>
              </a:spcAft>
              <a:buNone/>
            </a:pPr>
            <a:r>
              <a:rPr lang="en">
                <a:latin typeface="Palatino"/>
                <a:ea typeface="Palatino"/>
                <a:cs typeface="Palatino"/>
                <a:sym typeface="Palatino"/>
              </a:rPr>
              <a:t>2. Xử lí dữ liệu</a:t>
            </a:r>
            <a:endParaRPr>
              <a:latin typeface="Palatino"/>
              <a:ea typeface="Palatino"/>
              <a:cs typeface="Palatino"/>
              <a:sym typeface="Palatino"/>
            </a:endParaRPr>
          </a:p>
        </p:txBody>
      </p:sp>
      <p:grpSp>
        <p:nvGrpSpPr>
          <p:cNvPr id="825" name="Google Shape;825;p39"/>
          <p:cNvGrpSpPr/>
          <p:nvPr/>
        </p:nvGrpSpPr>
        <p:grpSpPr>
          <a:xfrm>
            <a:off x="7686105" y="-476250"/>
            <a:ext cx="2291257" cy="2922300"/>
            <a:chOff x="4882900" y="-64350"/>
            <a:chExt cx="2493750" cy="2922300"/>
          </a:xfrm>
        </p:grpSpPr>
        <p:sp>
          <p:nvSpPr>
            <p:cNvPr id="826" name="Google Shape;826;p39"/>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 name="Google Shape;827;p39"/>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 name="Google Shape;828;p39"/>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39"/>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 name="Google Shape;830;p39"/>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31" name="Google Shape;831;p39"/>
          <p:cNvSpPr txBox="1"/>
          <p:nvPr/>
        </p:nvSpPr>
        <p:spPr>
          <a:xfrm>
            <a:off x="882400" y="1063400"/>
            <a:ext cx="43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alatino"/>
                <a:ea typeface="Palatino"/>
                <a:cs typeface="Palatino"/>
                <a:sym typeface="Palatino"/>
              </a:rPr>
              <a:t>2.2. Outliers:</a:t>
            </a:r>
            <a:endParaRPr sz="1700">
              <a:solidFill>
                <a:schemeClr val="lt1"/>
              </a:solidFill>
              <a:latin typeface="Palatino"/>
              <a:ea typeface="Palatino"/>
              <a:cs typeface="Palatino"/>
              <a:sym typeface="Palatino"/>
            </a:endParaRPr>
          </a:p>
        </p:txBody>
      </p:sp>
      <p:sp>
        <p:nvSpPr>
          <p:cNvPr id="832" name="Google Shape;832;p39"/>
          <p:cNvSpPr txBox="1"/>
          <p:nvPr/>
        </p:nvSpPr>
        <p:spPr>
          <a:xfrm>
            <a:off x="966925" y="1494500"/>
            <a:ext cx="7148100" cy="17547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lt1"/>
              </a:buClr>
              <a:buSzPts val="1700"/>
              <a:buFont typeface="Palatino"/>
              <a:buChar char="-"/>
            </a:pPr>
            <a:r>
              <a:rPr lang="en" sz="1700">
                <a:solidFill>
                  <a:schemeClr val="lt1"/>
                </a:solidFill>
                <a:latin typeface="Palatino"/>
                <a:ea typeface="Palatino"/>
                <a:cs typeface="Palatino"/>
                <a:sym typeface="Palatino"/>
              </a:rPr>
              <a:t>Đối với Watch_time: Xử lí bằng cách tính upper boundary và lower boundary (Vì dữ liệu distributed)</a:t>
            </a:r>
            <a:endParaRPr sz="1700">
              <a:solidFill>
                <a:schemeClr val="lt1"/>
              </a:solidFill>
              <a:latin typeface="Palatino"/>
              <a:ea typeface="Palatino"/>
              <a:cs typeface="Palatino"/>
              <a:sym typeface="Palatino"/>
            </a:endParaRPr>
          </a:p>
          <a:p>
            <a:pPr marL="457200" lvl="0" indent="-336550" algn="l" rtl="0">
              <a:spcBef>
                <a:spcPts val="0"/>
              </a:spcBef>
              <a:spcAft>
                <a:spcPts val="0"/>
              </a:spcAft>
              <a:buClr>
                <a:schemeClr val="lt1"/>
              </a:buClr>
              <a:buSzPts val="1700"/>
              <a:buFont typeface="Palatino"/>
              <a:buChar char="-"/>
            </a:pPr>
            <a:r>
              <a:rPr lang="en" sz="1700">
                <a:solidFill>
                  <a:schemeClr val="lt1"/>
                </a:solidFill>
                <a:latin typeface="Palatino"/>
                <a:ea typeface="Palatino"/>
                <a:cs typeface="Palatino"/>
                <a:sym typeface="Palatino"/>
              </a:rPr>
              <a:t>Kết quả sau khi xử lí ngoại lệ như sau</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p:txBody>
      </p:sp>
      <p:pic>
        <p:nvPicPr>
          <p:cNvPr id="833" name="Google Shape;833;p39"/>
          <p:cNvPicPr preferRelativeResize="0"/>
          <p:nvPr/>
        </p:nvPicPr>
        <p:blipFill>
          <a:blip r:embed="rId3">
            <a:alphaModFix/>
          </a:blip>
          <a:stretch>
            <a:fillRect/>
          </a:stretch>
        </p:blipFill>
        <p:spPr>
          <a:xfrm>
            <a:off x="805663" y="2575825"/>
            <a:ext cx="7532675" cy="20901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8" name="Google Shape;838;p40"/>
          <p:cNvSpPr txBox="1">
            <a:spLocks noGrp="1"/>
          </p:cNvSpPr>
          <p:nvPr>
            <p:ph type="body" idx="1"/>
          </p:nvPr>
        </p:nvSpPr>
        <p:spPr>
          <a:xfrm>
            <a:off x="618825" y="989475"/>
            <a:ext cx="3996600" cy="20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p>
          <a:p>
            <a:pPr marL="0" lvl="0" indent="0" algn="l" rtl="0">
              <a:lnSpc>
                <a:spcPct val="100000"/>
              </a:lnSpc>
              <a:spcBef>
                <a:spcPts val="0"/>
              </a:spcBef>
              <a:spcAft>
                <a:spcPts val="0"/>
              </a:spcAft>
              <a:buSzPts val="1800"/>
              <a:buNone/>
            </a:pPr>
            <a:endParaRPr/>
          </a:p>
        </p:txBody>
      </p:sp>
      <p:sp>
        <p:nvSpPr>
          <p:cNvPr id="839" name="Google Shape;839;p40"/>
          <p:cNvSpPr txBox="1">
            <a:spLocks noGrp="1"/>
          </p:cNvSpPr>
          <p:nvPr>
            <p:ph type="ctrTitle"/>
          </p:nvPr>
        </p:nvSpPr>
        <p:spPr>
          <a:xfrm>
            <a:off x="618825" y="411675"/>
            <a:ext cx="3996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endParaRPr>
              <a:latin typeface="Palatino"/>
              <a:ea typeface="Palatino"/>
              <a:cs typeface="Palatino"/>
              <a:sym typeface="Palatino"/>
            </a:endParaRPr>
          </a:p>
          <a:p>
            <a:pPr marL="0" lvl="0" indent="0" algn="l" rtl="0">
              <a:lnSpc>
                <a:spcPct val="100000"/>
              </a:lnSpc>
              <a:spcBef>
                <a:spcPts val="0"/>
              </a:spcBef>
              <a:spcAft>
                <a:spcPts val="0"/>
              </a:spcAft>
              <a:buNone/>
            </a:pPr>
            <a:r>
              <a:rPr lang="en">
                <a:latin typeface="Palatino"/>
                <a:ea typeface="Palatino"/>
                <a:cs typeface="Palatino"/>
                <a:sym typeface="Palatino"/>
              </a:rPr>
              <a:t>2. Xử lí dữ liệu</a:t>
            </a:r>
            <a:endParaRPr>
              <a:latin typeface="Palatino"/>
              <a:ea typeface="Palatino"/>
              <a:cs typeface="Palatino"/>
              <a:sym typeface="Palatino"/>
            </a:endParaRPr>
          </a:p>
        </p:txBody>
      </p:sp>
      <p:grpSp>
        <p:nvGrpSpPr>
          <p:cNvPr id="840" name="Google Shape;840;p40"/>
          <p:cNvGrpSpPr/>
          <p:nvPr/>
        </p:nvGrpSpPr>
        <p:grpSpPr>
          <a:xfrm>
            <a:off x="7686105" y="-476250"/>
            <a:ext cx="2291257" cy="2922300"/>
            <a:chOff x="4882900" y="-64350"/>
            <a:chExt cx="2493750" cy="2922300"/>
          </a:xfrm>
        </p:grpSpPr>
        <p:sp>
          <p:nvSpPr>
            <p:cNvPr id="841" name="Google Shape;841;p40"/>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 name="Google Shape;842;p40"/>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 name="Google Shape;843;p40"/>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40"/>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40"/>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46" name="Google Shape;846;p40"/>
          <p:cNvSpPr txBox="1"/>
          <p:nvPr/>
        </p:nvSpPr>
        <p:spPr>
          <a:xfrm>
            <a:off x="882400" y="1063400"/>
            <a:ext cx="43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alatino"/>
                <a:ea typeface="Palatino"/>
                <a:cs typeface="Palatino"/>
                <a:sym typeface="Palatino"/>
              </a:rPr>
              <a:t>2.3. Lựa chọn đặc trưng:</a:t>
            </a:r>
            <a:endParaRPr sz="1700">
              <a:solidFill>
                <a:schemeClr val="lt1"/>
              </a:solidFill>
              <a:latin typeface="Palatino"/>
              <a:ea typeface="Palatino"/>
              <a:cs typeface="Palatino"/>
              <a:sym typeface="Palatino"/>
            </a:endParaRPr>
          </a:p>
        </p:txBody>
      </p:sp>
      <p:sp>
        <p:nvSpPr>
          <p:cNvPr id="847" name="Google Shape;847;p40"/>
          <p:cNvSpPr txBox="1"/>
          <p:nvPr/>
        </p:nvSpPr>
        <p:spPr>
          <a:xfrm>
            <a:off x="966925" y="1494500"/>
            <a:ext cx="7148100" cy="12315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lt1"/>
              </a:buClr>
              <a:buSzPts val="1700"/>
              <a:buFont typeface="Palatino"/>
              <a:buChar char="-"/>
            </a:pPr>
            <a:r>
              <a:rPr lang="en" sz="1700">
                <a:solidFill>
                  <a:schemeClr val="lt1"/>
                </a:solidFill>
                <a:latin typeface="Palatino"/>
                <a:ea typeface="Palatino"/>
                <a:cs typeface="Palatino"/>
                <a:sym typeface="Palatino"/>
              </a:rPr>
              <a:t>Sử dụng SelectKBest để có tiêu chuẩn đánh giá mức độ quan trọng, từ đó chọn lọc các đặc trưng cần thiết</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p:txBody>
      </p:sp>
      <p:pic>
        <p:nvPicPr>
          <p:cNvPr id="848" name="Google Shape;848;p40"/>
          <p:cNvPicPr preferRelativeResize="0"/>
          <p:nvPr/>
        </p:nvPicPr>
        <p:blipFill>
          <a:blip r:embed="rId3">
            <a:alphaModFix/>
          </a:blip>
          <a:stretch>
            <a:fillRect/>
          </a:stretch>
        </p:blipFill>
        <p:spPr>
          <a:xfrm>
            <a:off x="737650" y="2492875"/>
            <a:ext cx="7668701" cy="2160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1"/>
          <p:cNvSpPr txBox="1">
            <a:spLocks noGrp="1"/>
          </p:cNvSpPr>
          <p:nvPr>
            <p:ph type="body" idx="1"/>
          </p:nvPr>
        </p:nvSpPr>
        <p:spPr>
          <a:xfrm>
            <a:off x="618825" y="989475"/>
            <a:ext cx="3996600" cy="20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p>
          <a:p>
            <a:pPr marL="0" lvl="0" indent="0" algn="l" rtl="0">
              <a:lnSpc>
                <a:spcPct val="100000"/>
              </a:lnSpc>
              <a:spcBef>
                <a:spcPts val="0"/>
              </a:spcBef>
              <a:spcAft>
                <a:spcPts val="0"/>
              </a:spcAft>
              <a:buSzPts val="1800"/>
              <a:buNone/>
            </a:pPr>
            <a:endParaRPr/>
          </a:p>
        </p:txBody>
      </p:sp>
      <p:sp>
        <p:nvSpPr>
          <p:cNvPr id="854" name="Google Shape;854;p41"/>
          <p:cNvSpPr txBox="1">
            <a:spLocks noGrp="1"/>
          </p:cNvSpPr>
          <p:nvPr>
            <p:ph type="ctrTitle"/>
          </p:nvPr>
        </p:nvSpPr>
        <p:spPr>
          <a:xfrm>
            <a:off x="618825" y="411675"/>
            <a:ext cx="3996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endParaRPr>
              <a:latin typeface="Palatino"/>
              <a:ea typeface="Palatino"/>
              <a:cs typeface="Palatino"/>
              <a:sym typeface="Palatino"/>
            </a:endParaRPr>
          </a:p>
          <a:p>
            <a:pPr marL="0" lvl="0" indent="0" algn="l" rtl="0">
              <a:lnSpc>
                <a:spcPct val="100000"/>
              </a:lnSpc>
              <a:spcBef>
                <a:spcPts val="0"/>
              </a:spcBef>
              <a:spcAft>
                <a:spcPts val="0"/>
              </a:spcAft>
              <a:buNone/>
            </a:pPr>
            <a:r>
              <a:rPr lang="en">
                <a:latin typeface="Palatino"/>
                <a:ea typeface="Palatino"/>
                <a:cs typeface="Palatino"/>
                <a:sym typeface="Palatino"/>
              </a:rPr>
              <a:t>2. Xử lí dữ liệu</a:t>
            </a:r>
            <a:endParaRPr>
              <a:latin typeface="Palatino"/>
              <a:ea typeface="Palatino"/>
              <a:cs typeface="Palatino"/>
              <a:sym typeface="Palatino"/>
            </a:endParaRPr>
          </a:p>
        </p:txBody>
      </p:sp>
      <p:grpSp>
        <p:nvGrpSpPr>
          <p:cNvPr id="855" name="Google Shape;855;p41"/>
          <p:cNvGrpSpPr/>
          <p:nvPr/>
        </p:nvGrpSpPr>
        <p:grpSpPr>
          <a:xfrm>
            <a:off x="7686105" y="-476250"/>
            <a:ext cx="2291257" cy="2922300"/>
            <a:chOff x="4882900" y="-64350"/>
            <a:chExt cx="2493750" cy="2922300"/>
          </a:xfrm>
        </p:grpSpPr>
        <p:sp>
          <p:nvSpPr>
            <p:cNvPr id="856" name="Google Shape;856;p41"/>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 name="Google Shape;857;p41"/>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41"/>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41"/>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41"/>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61" name="Google Shape;861;p41"/>
          <p:cNvSpPr txBox="1"/>
          <p:nvPr/>
        </p:nvSpPr>
        <p:spPr>
          <a:xfrm>
            <a:off x="882400" y="1063400"/>
            <a:ext cx="43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lt1"/>
                </a:solidFill>
                <a:latin typeface="Palatino"/>
                <a:ea typeface="Palatino"/>
                <a:cs typeface="Palatino"/>
                <a:sym typeface="Palatino"/>
              </a:rPr>
              <a:t>2.4. Scalling</a:t>
            </a:r>
            <a:endParaRPr sz="1700">
              <a:solidFill>
                <a:schemeClr val="lt1"/>
              </a:solidFill>
              <a:latin typeface="Palatino"/>
              <a:ea typeface="Palatino"/>
              <a:cs typeface="Palatino"/>
              <a:sym typeface="Palatino"/>
            </a:endParaRPr>
          </a:p>
        </p:txBody>
      </p:sp>
      <p:sp>
        <p:nvSpPr>
          <p:cNvPr id="862" name="Google Shape;862;p41"/>
          <p:cNvSpPr txBox="1"/>
          <p:nvPr/>
        </p:nvSpPr>
        <p:spPr>
          <a:xfrm>
            <a:off x="966925" y="1494500"/>
            <a:ext cx="7148100" cy="14931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lt1"/>
              </a:buClr>
              <a:buSzPts val="1700"/>
              <a:buFont typeface="Palatino"/>
              <a:buChar char="-"/>
            </a:pPr>
            <a:r>
              <a:rPr lang="en" sz="1700">
                <a:solidFill>
                  <a:schemeClr val="lt1"/>
                </a:solidFill>
                <a:latin typeface="Palatino"/>
                <a:ea typeface="Palatino"/>
                <a:cs typeface="Palatino"/>
                <a:sym typeface="Palatino"/>
              </a:rPr>
              <a:t>Sử dụng phương pháp RobustScaling để giảm độ ảnh hưởng bởi các giá trị ngoại lệ</a:t>
            </a:r>
            <a:endParaRPr sz="1700">
              <a:solidFill>
                <a:schemeClr val="lt1"/>
              </a:solidFill>
              <a:latin typeface="Palatino"/>
              <a:ea typeface="Palatino"/>
              <a:cs typeface="Palatino"/>
              <a:sym typeface="Palatino"/>
            </a:endParaRPr>
          </a:p>
          <a:p>
            <a:pPr marL="457200" lvl="0" indent="-336550" algn="l" rtl="0">
              <a:spcBef>
                <a:spcPts val="0"/>
              </a:spcBef>
              <a:spcAft>
                <a:spcPts val="0"/>
              </a:spcAft>
              <a:buClr>
                <a:schemeClr val="lt1"/>
              </a:buClr>
              <a:buSzPts val="1700"/>
              <a:buFont typeface="Palatino"/>
              <a:buChar char="-"/>
            </a:pPr>
            <a:r>
              <a:rPr lang="en" sz="1700">
                <a:solidFill>
                  <a:schemeClr val="lt1"/>
                </a:solidFill>
                <a:latin typeface="Palatino"/>
                <a:ea typeface="Palatino"/>
                <a:cs typeface="Palatino"/>
                <a:sym typeface="Palatino"/>
              </a:rPr>
              <a:t>Áp dụng vào các đặc trưng đã chọn lọc, ta có kết quả</a:t>
            </a: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a:p>
            <a:pPr marL="0" lvl="0" indent="0" algn="l" rtl="0">
              <a:spcBef>
                <a:spcPts val="0"/>
              </a:spcBef>
              <a:spcAft>
                <a:spcPts val="0"/>
              </a:spcAft>
              <a:buNone/>
            </a:pPr>
            <a:endParaRPr sz="1700">
              <a:solidFill>
                <a:schemeClr val="lt1"/>
              </a:solidFill>
              <a:latin typeface="Palatino"/>
              <a:ea typeface="Palatino"/>
              <a:cs typeface="Palatino"/>
              <a:sym typeface="Palatino"/>
            </a:endParaRPr>
          </a:p>
        </p:txBody>
      </p:sp>
      <p:pic>
        <p:nvPicPr>
          <p:cNvPr id="863" name="Google Shape;863;p41"/>
          <p:cNvPicPr preferRelativeResize="0"/>
          <p:nvPr/>
        </p:nvPicPr>
        <p:blipFill>
          <a:blip r:embed="rId3">
            <a:alphaModFix/>
          </a:blip>
          <a:stretch>
            <a:fillRect/>
          </a:stretch>
        </p:blipFill>
        <p:spPr>
          <a:xfrm>
            <a:off x="1542800" y="2530575"/>
            <a:ext cx="6058381" cy="1759125"/>
          </a:xfrm>
          <a:prstGeom prst="rect">
            <a:avLst/>
          </a:prstGeom>
          <a:noFill/>
          <a:ln>
            <a:noFill/>
          </a:ln>
        </p:spPr>
      </p:pic>
      <p:sp>
        <p:nvSpPr>
          <p:cNvPr id="864" name="Google Shape;864;p41"/>
          <p:cNvSpPr txBox="1"/>
          <p:nvPr/>
        </p:nvSpPr>
        <p:spPr>
          <a:xfrm>
            <a:off x="2458625" y="4434600"/>
            <a:ext cx="4826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Dữ liệu về votes và watch time trước và sau khi scale</a:t>
            </a:r>
            <a:endParaRPr>
              <a:solidFill>
                <a:schemeClr val="lt1"/>
              </a:solidFill>
              <a:latin typeface="Maven Pro"/>
              <a:ea typeface="Maven Pro"/>
              <a:cs typeface="Maven Pro"/>
              <a:sym typeface="Maven Pr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24"/>
          <p:cNvSpPr txBox="1">
            <a:spLocks noGrp="1"/>
          </p:cNvSpPr>
          <p:nvPr>
            <p:ph type="subTitle" idx="1"/>
          </p:nvPr>
        </p:nvSpPr>
        <p:spPr>
          <a:xfrm>
            <a:off x="684325" y="45143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Palatino"/>
                <a:ea typeface="Palatino"/>
                <a:cs typeface="Palatino"/>
                <a:sym typeface="Palatino"/>
              </a:rPr>
              <a:t>Bảng phân công nhiệm vụ:</a:t>
            </a:r>
            <a:endParaRPr>
              <a:latin typeface="Palatino"/>
              <a:ea typeface="Palatino"/>
              <a:cs typeface="Palatino"/>
              <a:sym typeface="Palatino"/>
            </a:endParaRPr>
          </a:p>
        </p:txBody>
      </p:sp>
      <p:graphicFrame>
        <p:nvGraphicFramePr>
          <p:cNvPr id="458" name="Google Shape;458;p24"/>
          <p:cNvGraphicFramePr/>
          <p:nvPr/>
        </p:nvGraphicFramePr>
        <p:xfrm>
          <a:off x="684325" y="997150"/>
          <a:ext cx="7955800" cy="3837000"/>
        </p:xfrm>
        <a:graphic>
          <a:graphicData uri="http://schemas.openxmlformats.org/drawingml/2006/table">
            <a:tbl>
              <a:tblPr>
                <a:noFill/>
                <a:tableStyleId>{FF5A05BB-13A8-4B79-AC3C-B7F9A22CFF1E}</a:tableStyleId>
              </a:tblPr>
              <a:tblGrid>
                <a:gridCol w="1505500">
                  <a:extLst>
                    <a:ext uri="{9D8B030D-6E8A-4147-A177-3AD203B41FA5}">
                      <a16:colId xmlns:a16="http://schemas.microsoft.com/office/drawing/2014/main" val="20000"/>
                    </a:ext>
                  </a:extLst>
                </a:gridCol>
                <a:gridCol w="3720850">
                  <a:extLst>
                    <a:ext uri="{9D8B030D-6E8A-4147-A177-3AD203B41FA5}">
                      <a16:colId xmlns:a16="http://schemas.microsoft.com/office/drawing/2014/main" val="20001"/>
                    </a:ext>
                  </a:extLst>
                </a:gridCol>
                <a:gridCol w="2729450">
                  <a:extLst>
                    <a:ext uri="{9D8B030D-6E8A-4147-A177-3AD203B41FA5}">
                      <a16:colId xmlns:a16="http://schemas.microsoft.com/office/drawing/2014/main" val="20002"/>
                    </a:ext>
                  </a:extLst>
                </a:gridCol>
              </a:tblGrid>
              <a:tr h="899525">
                <a:tc>
                  <a:txBody>
                    <a:bodyPr/>
                    <a:lstStyle/>
                    <a:p>
                      <a:pPr marL="0" lvl="0" indent="0" algn="ctr" rtl="0">
                        <a:lnSpc>
                          <a:spcPct val="150000"/>
                        </a:lnSpc>
                        <a:spcBef>
                          <a:spcPts val="1200"/>
                        </a:spcBef>
                        <a:spcAft>
                          <a:spcPts val="1200"/>
                        </a:spcAft>
                        <a:buNone/>
                      </a:pPr>
                      <a:r>
                        <a:rPr lang="en" sz="1200">
                          <a:solidFill>
                            <a:schemeClr val="lt1"/>
                          </a:solidFill>
                          <a:latin typeface="Palatino"/>
                          <a:ea typeface="Palatino"/>
                          <a:cs typeface="Palatino"/>
                          <a:sym typeface="Palatino"/>
                        </a:rPr>
                        <a:t>Sinh viên thực hiện</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sz="1200">
                          <a:solidFill>
                            <a:schemeClr val="lt1"/>
                          </a:solidFill>
                          <a:latin typeface="Palatino"/>
                          <a:ea typeface="Palatino"/>
                          <a:cs typeface="Palatino"/>
                          <a:sym typeface="Palatino"/>
                        </a:rPr>
                        <a:t>Các nhiệm vụ</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sz="1200">
                          <a:solidFill>
                            <a:schemeClr val="lt1"/>
                          </a:solidFill>
                          <a:latin typeface="Palatino"/>
                          <a:ea typeface="Palatino"/>
                          <a:cs typeface="Palatino"/>
                          <a:sym typeface="Palatino"/>
                        </a:rPr>
                        <a:t>Tự đánh giá</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899525">
                <a:tc>
                  <a:txBody>
                    <a:bodyPr/>
                    <a:lstStyle/>
                    <a:p>
                      <a:pPr marL="0" lvl="0" indent="0" algn="l" rtl="0">
                        <a:lnSpc>
                          <a:spcPct val="150000"/>
                        </a:lnSpc>
                        <a:spcBef>
                          <a:spcPts val="1200"/>
                        </a:spcBef>
                        <a:spcAft>
                          <a:spcPts val="1200"/>
                        </a:spcAft>
                        <a:buNone/>
                      </a:pPr>
                      <a:r>
                        <a:rPr lang="en" sz="1200">
                          <a:solidFill>
                            <a:schemeClr val="lt1"/>
                          </a:solidFill>
                          <a:latin typeface="Palatino"/>
                          <a:ea typeface="Palatino"/>
                          <a:cs typeface="Palatino"/>
                          <a:sym typeface="Palatino"/>
                        </a:rPr>
                        <a:t>Trần Xuân Nguyên</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1200"/>
                        </a:spcBef>
                        <a:spcAft>
                          <a:spcPts val="1200"/>
                        </a:spcAft>
                        <a:buNone/>
                      </a:pPr>
                      <a:r>
                        <a:rPr lang="en" sz="1200">
                          <a:solidFill>
                            <a:schemeClr val="lt1"/>
                          </a:solidFill>
                          <a:latin typeface="Palatino"/>
                          <a:ea typeface="Palatino"/>
                          <a:cs typeface="Palatino"/>
                          <a:sym typeface="Palatino"/>
                        </a:rPr>
                        <a:t>Thu thập dữ liệu</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1200"/>
                        </a:spcBef>
                        <a:spcAft>
                          <a:spcPts val="1200"/>
                        </a:spcAft>
                        <a:buNone/>
                      </a:pPr>
                      <a:r>
                        <a:rPr lang="en" sz="1200">
                          <a:solidFill>
                            <a:schemeClr val="lt1"/>
                          </a:solidFill>
                          <a:latin typeface="Palatino"/>
                          <a:ea typeface="Palatino"/>
                          <a:cs typeface="Palatino"/>
                          <a:sym typeface="Palatino"/>
                        </a:rPr>
                        <a:t>Đã hoàn thành</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899525">
                <a:tc>
                  <a:txBody>
                    <a:bodyPr/>
                    <a:lstStyle/>
                    <a:p>
                      <a:pPr marL="0" lvl="0" indent="0" algn="l" rtl="0">
                        <a:lnSpc>
                          <a:spcPct val="150000"/>
                        </a:lnSpc>
                        <a:spcBef>
                          <a:spcPts val="1200"/>
                        </a:spcBef>
                        <a:spcAft>
                          <a:spcPts val="1200"/>
                        </a:spcAft>
                        <a:buNone/>
                      </a:pPr>
                      <a:r>
                        <a:rPr lang="en" sz="1200">
                          <a:solidFill>
                            <a:schemeClr val="lt1"/>
                          </a:solidFill>
                          <a:latin typeface="Palatino"/>
                          <a:ea typeface="Palatino"/>
                          <a:cs typeface="Palatino"/>
                          <a:sym typeface="Palatino"/>
                        </a:rPr>
                        <a:t>Nguyễn Công Anh</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1200"/>
                        </a:spcBef>
                        <a:spcAft>
                          <a:spcPts val="1200"/>
                        </a:spcAft>
                        <a:buNone/>
                      </a:pPr>
                      <a:r>
                        <a:rPr lang="en" sz="1200">
                          <a:solidFill>
                            <a:schemeClr val="lt1"/>
                          </a:solidFill>
                          <a:latin typeface="Palatino"/>
                          <a:ea typeface="Palatino"/>
                          <a:cs typeface="Palatino"/>
                          <a:sym typeface="Palatino"/>
                        </a:rPr>
                        <a:t>Trích xuất đặc trưng</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1200"/>
                        </a:spcBef>
                        <a:spcAft>
                          <a:spcPts val="1200"/>
                        </a:spcAft>
                        <a:buNone/>
                      </a:pPr>
                      <a:r>
                        <a:rPr lang="en" sz="1200">
                          <a:solidFill>
                            <a:schemeClr val="lt1"/>
                          </a:solidFill>
                          <a:latin typeface="Palatino"/>
                          <a:ea typeface="Palatino"/>
                          <a:cs typeface="Palatino"/>
                          <a:sym typeface="Palatino"/>
                        </a:rPr>
                        <a:t>Đã hoàn thành</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138425">
                <a:tc>
                  <a:txBody>
                    <a:bodyPr/>
                    <a:lstStyle/>
                    <a:p>
                      <a:pPr marL="0" lvl="0" indent="0" algn="l" rtl="0">
                        <a:lnSpc>
                          <a:spcPct val="150000"/>
                        </a:lnSpc>
                        <a:spcBef>
                          <a:spcPts val="1200"/>
                        </a:spcBef>
                        <a:spcAft>
                          <a:spcPts val="1200"/>
                        </a:spcAft>
                        <a:buNone/>
                      </a:pPr>
                      <a:r>
                        <a:rPr lang="en" sz="1200">
                          <a:solidFill>
                            <a:schemeClr val="lt1"/>
                          </a:solidFill>
                          <a:latin typeface="Palatino"/>
                          <a:ea typeface="Palatino"/>
                          <a:cs typeface="Palatino"/>
                          <a:sym typeface="Palatino"/>
                        </a:rPr>
                        <a:t>Võ Hữu Nam Trường</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1200"/>
                        </a:spcBef>
                        <a:spcAft>
                          <a:spcPts val="1200"/>
                        </a:spcAft>
                        <a:buNone/>
                      </a:pPr>
                      <a:r>
                        <a:rPr lang="en" sz="1200">
                          <a:solidFill>
                            <a:schemeClr val="lt1"/>
                          </a:solidFill>
                          <a:latin typeface="Palatino"/>
                          <a:ea typeface="Palatino"/>
                          <a:cs typeface="Palatino"/>
                          <a:sym typeface="Palatino"/>
                        </a:rPr>
                        <a:t>Mô hình hóa dữ liệu</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1200"/>
                        </a:spcBef>
                        <a:spcAft>
                          <a:spcPts val="1200"/>
                        </a:spcAft>
                        <a:buNone/>
                      </a:pPr>
                      <a:r>
                        <a:rPr lang="en" sz="1200">
                          <a:solidFill>
                            <a:schemeClr val="lt1"/>
                          </a:solidFill>
                          <a:latin typeface="Palatino"/>
                          <a:ea typeface="Palatino"/>
                          <a:cs typeface="Palatino"/>
                          <a:sym typeface="Palatino"/>
                        </a:rPr>
                        <a:t>Đã hoàn thành</a:t>
                      </a:r>
                      <a:endParaRPr sz="1200">
                        <a:solidFill>
                          <a:schemeClr val="lt1"/>
                        </a:solidFill>
                        <a:latin typeface="Palatino"/>
                        <a:ea typeface="Palatino"/>
                        <a:cs typeface="Palatino"/>
                        <a:sym typeface="Palatino"/>
                      </a:endParaRPr>
                    </a:p>
                  </a:txBody>
                  <a:tcPr marL="68575" marR="68575" marT="91425" marB="914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p44"/>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Xây dựng mô hình</a:t>
            </a:r>
            <a:endParaRPr>
              <a:latin typeface="Palatino"/>
              <a:ea typeface="Palatino"/>
              <a:cs typeface="Palatino"/>
              <a:sym typeface="Palatino"/>
            </a:endParaRPr>
          </a:p>
        </p:txBody>
      </p:sp>
      <p:sp>
        <p:nvSpPr>
          <p:cNvPr id="910" name="Google Shape;910;p44"/>
          <p:cNvSpPr txBox="1"/>
          <p:nvPr/>
        </p:nvSpPr>
        <p:spPr>
          <a:xfrm>
            <a:off x="750900" y="989475"/>
            <a:ext cx="7791300" cy="32361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2000">
                <a:solidFill>
                  <a:schemeClr val="lt1"/>
                </a:solidFill>
                <a:latin typeface="Palatino"/>
                <a:ea typeface="Palatino"/>
                <a:cs typeface="Palatino"/>
                <a:sym typeface="Palatino"/>
              </a:rPr>
              <a:t>Các mô hình được sử dụng:</a:t>
            </a:r>
            <a:endParaRPr sz="2000">
              <a:solidFill>
                <a:schemeClr val="lt1"/>
              </a:solidFill>
              <a:latin typeface="Palatino"/>
              <a:ea typeface="Palatino"/>
              <a:cs typeface="Palatino"/>
              <a:sym typeface="Palatino"/>
            </a:endParaRPr>
          </a:p>
          <a:p>
            <a:pPr marL="457200" lvl="0" indent="-355600" algn="l"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Random Forest Regression</a:t>
            </a:r>
            <a:endParaRPr sz="2000">
              <a:solidFill>
                <a:schemeClr val="lt1"/>
              </a:solidFill>
              <a:latin typeface="Palatino"/>
              <a:ea typeface="Palatino"/>
              <a:cs typeface="Palatino"/>
              <a:sym typeface="Palatino"/>
            </a:endParaRPr>
          </a:p>
          <a:p>
            <a:pPr marL="457200" lvl="0" indent="-355600" algn="l"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K-Nearest Neighbors Regression</a:t>
            </a:r>
            <a:endParaRPr sz="2000">
              <a:solidFill>
                <a:schemeClr val="lt1"/>
              </a:solidFill>
              <a:latin typeface="Palatino"/>
              <a:ea typeface="Palatino"/>
              <a:cs typeface="Palatino"/>
              <a:sym typeface="Palatin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45"/>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Xây dựng mô hình</a:t>
            </a:r>
            <a:endParaRPr>
              <a:latin typeface="Palatino"/>
              <a:ea typeface="Palatino"/>
              <a:cs typeface="Palatino"/>
              <a:sym typeface="Palatino"/>
            </a:endParaRPr>
          </a:p>
        </p:txBody>
      </p:sp>
      <p:sp>
        <p:nvSpPr>
          <p:cNvPr id="916" name="Google Shape;916;p45"/>
          <p:cNvSpPr txBox="1"/>
          <p:nvPr/>
        </p:nvSpPr>
        <p:spPr>
          <a:xfrm>
            <a:off x="750900" y="953700"/>
            <a:ext cx="4373100" cy="32361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n" sz="2000">
                <a:solidFill>
                  <a:schemeClr val="lt1"/>
                </a:solidFill>
                <a:latin typeface="Palatino"/>
                <a:ea typeface="Palatino"/>
                <a:cs typeface="Palatino"/>
                <a:sym typeface="Palatino"/>
              </a:rPr>
              <a:t>Random Forest</a:t>
            </a:r>
            <a:endParaRPr sz="2000">
              <a:solidFill>
                <a:schemeClr val="lt1"/>
              </a:solidFill>
              <a:latin typeface="Palatino"/>
              <a:ea typeface="Palatino"/>
              <a:cs typeface="Palatino"/>
              <a:sym typeface="Palatino"/>
            </a:endParaRPr>
          </a:p>
          <a:p>
            <a:pPr marL="0" lvl="0" indent="0" algn="just" rtl="0">
              <a:lnSpc>
                <a:spcPct val="115000"/>
              </a:lnSpc>
              <a:spcBef>
                <a:spcPts val="0"/>
              </a:spcBef>
              <a:spcAft>
                <a:spcPts val="0"/>
              </a:spcAft>
              <a:buNone/>
            </a:pPr>
            <a:r>
              <a:rPr lang="en" sz="2000">
                <a:solidFill>
                  <a:schemeClr val="lt1"/>
                </a:solidFill>
                <a:latin typeface="Palatino"/>
                <a:ea typeface="Palatino"/>
                <a:cs typeface="Palatino"/>
                <a:sym typeface="Palatino"/>
              </a:rPr>
              <a:t>Là một phương pháp thống kê mô hình hóa bằng máy (machine learning statistic) dùng để phục vụ các mục đích phân loại, tính hồi quy và các nhiệm vụ khác bằng cách xây dựng nhiều cây quyết định (Decision tree)</a:t>
            </a:r>
            <a:endParaRPr sz="2000">
              <a:solidFill>
                <a:schemeClr val="lt1"/>
              </a:solidFill>
              <a:latin typeface="Palatino"/>
              <a:ea typeface="Palatino"/>
              <a:cs typeface="Palatino"/>
              <a:sym typeface="Palatino"/>
            </a:endParaRPr>
          </a:p>
        </p:txBody>
      </p:sp>
      <p:pic>
        <p:nvPicPr>
          <p:cNvPr id="917" name="Google Shape;917;p45"/>
          <p:cNvPicPr preferRelativeResize="0"/>
          <p:nvPr/>
        </p:nvPicPr>
        <p:blipFill>
          <a:blip r:embed="rId3">
            <a:alphaModFix/>
          </a:blip>
          <a:stretch>
            <a:fillRect/>
          </a:stretch>
        </p:blipFill>
        <p:spPr>
          <a:xfrm>
            <a:off x="5346525" y="1518014"/>
            <a:ext cx="3582726" cy="2107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2" name="Google Shape;922;p46"/>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Xây dựng mô hình</a:t>
            </a:r>
            <a:endParaRPr>
              <a:latin typeface="Palatino"/>
              <a:ea typeface="Palatino"/>
              <a:cs typeface="Palatino"/>
              <a:sym typeface="Palatino"/>
            </a:endParaRPr>
          </a:p>
        </p:txBody>
      </p:sp>
      <p:sp>
        <p:nvSpPr>
          <p:cNvPr id="923" name="Google Shape;923;p46"/>
          <p:cNvSpPr txBox="1"/>
          <p:nvPr/>
        </p:nvSpPr>
        <p:spPr>
          <a:xfrm>
            <a:off x="750900" y="953700"/>
            <a:ext cx="4106100" cy="32361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n" sz="2000">
                <a:solidFill>
                  <a:schemeClr val="lt1"/>
                </a:solidFill>
                <a:latin typeface="Palatino"/>
                <a:ea typeface="Palatino"/>
                <a:cs typeface="Palatino"/>
                <a:sym typeface="Palatino"/>
              </a:rPr>
              <a:t>K-Nearest Neighbors</a:t>
            </a:r>
            <a:endParaRPr sz="2000">
              <a:solidFill>
                <a:schemeClr val="lt1"/>
              </a:solidFill>
              <a:latin typeface="Palatino"/>
              <a:ea typeface="Palatino"/>
              <a:cs typeface="Palatino"/>
              <a:sym typeface="Palatino"/>
            </a:endParaRPr>
          </a:p>
          <a:p>
            <a:pPr marL="0" lvl="0" indent="0" algn="just" rtl="0">
              <a:lnSpc>
                <a:spcPct val="115000"/>
              </a:lnSpc>
              <a:spcBef>
                <a:spcPts val="0"/>
              </a:spcBef>
              <a:spcAft>
                <a:spcPts val="0"/>
              </a:spcAft>
              <a:buNone/>
            </a:pPr>
            <a:r>
              <a:rPr lang="en" sz="2000">
                <a:solidFill>
                  <a:schemeClr val="lt1"/>
                </a:solidFill>
                <a:latin typeface="Palatino"/>
                <a:ea typeface="Palatino"/>
                <a:cs typeface="Palatino"/>
                <a:sym typeface="Palatino"/>
              </a:rPr>
              <a:t>Bằng cách tính khoảng cách giữa điểm cần phân lớp và các hàng xóm có sẵn sau đó chọn K các láng giềng gần nhất. Đếm số điểm dữ liệu của mỗi danh mục. Gán các điểm dữ liệu mới cho danh mục đó mà số lượng hàng xóm nhiều nhất.</a:t>
            </a:r>
            <a:endParaRPr sz="2000">
              <a:solidFill>
                <a:schemeClr val="lt1"/>
              </a:solidFill>
              <a:latin typeface="Palatino"/>
              <a:ea typeface="Palatino"/>
              <a:cs typeface="Palatino"/>
              <a:sym typeface="Palatino"/>
            </a:endParaRPr>
          </a:p>
          <a:p>
            <a:pPr marL="0" lvl="0" indent="0" algn="just" rtl="0">
              <a:lnSpc>
                <a:spcPct val="115000"/>
              </a:lnSpc>
              <a:spcBef>
                <a:spcPts val="0"/>
              </a:spcBef>
              <a:spcAft>
                <a:spcPts val="0"/>
              </a:spcAft>
              <a:buNone/>
            </a:pPr>
            <a:endParaRPr sz="2000">
              <a:solidFill>
                <a:schemeClr val="lt1"/>
              </a:solidFill>
              <a:latin typeface="Palatino"/>
              <a:ea typeface="Palatino"/>
              <a:cs typeface="Palatino"/>
              <a:sym typeface="Palatino"/>
            </a:endParaRPr>
          </a:p>
        </p:txBody>
      </p:sp>
      <p:pic>
        <p:nvPicPr>
          <p:cNvPr id="924" name="Google Shape;924;p46"/>
          <p:cNvPicPr preferRelativeResize="0"/>
          <p:nvPr/>
        </p:nvPicPr>
        <p:blipFill>
          <a:blip r:embed="rId3">
            <a:alphaModFix/>
          </a:blip>
          <a:stretch>
            <a:fillRect/>
          </a:stretch>
        </p:blipFill>
        <p:spPr>
          <a:xfrm>
            <a:off x="5124000" y="1415825"/>
            <a:ext cx="3707424" cy="23118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47"/>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Huấn luyện mô hình</a:t>
            </a:r>
            <a:endParaRPr>
              <a:latin typeface="Palatino"/>
              <a:ea typeface="Palatino"/>
              <a:cs typeface="Palatino"/>
              <a:sym typeface="Palatino"/>
            </a:endParaRPr>
          </a:p>
        </p:txBody>
      </p:sp>
      <p:sp>
        <p:nvSpPr>
          <p:cNvPr id="930" name="Google Shape;930;p47"/>
          <p:cNvSpPr txBox="1"/>
          <p:nvPr/>
        </p:nvSpPr>
        <p:spPr>
          <a:xfrm>
            <a:off x="618825" y="953700"/>
            <a:ext cx="8062500" cy="32361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2000">
                <a:solidFill>
                  <a:schemeClr val="lt1"/>
                </a:solidFill>
                <a:latin typeface="Palatino"/>
                <a:ea typeface="Palatino"/>
                <a:cs typeface="Palatino"/>
                <a:sym typeface="Palatino"/>
              </a:rPr>
              <a:t>Kết quả huấn luyện mô hình với Small Dataset:</a:t>
            </a:r>
            <a:endParaRPr sz="2000">
              <a:solidFill>
                <a:schemeClr val="lt1"/>
              </a:solidFill>
              <a:latin typeface="Palatino"/>
              <a:ea typeface="Palatino"/>
              <a:cs typeface="Palatino"/>
              <a:sym typeface="Palatino"/>
            </a:endParaRPr>
          </a:p>
          <a:p>
            <a:pPr marL="457200" lvl="0"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Random Forest Regression:</a:t>
            </a:r>
            <a:endParaRPr sz="2000">
              <a:solidFill>
                <a:schemeClr val="lt1"/>
              </a:solidFill>
              <a:latin typeface="Palatino"/>
              <a:ea typeface="Palatino"/>
              <a:cs typeface="Palatino"/>
              <a:sym typeface="Palatino"/>
            </a:endParaRPr>
          </a:p>
          <a:p>
            <a:pPr marL="914400" lvl="1"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n_estimators: 80-160 (thay đổi liên tục)</a:t>
            </a:r>
            <a:endParaRPr sz="2000">
              <a:solidFill>
                <a:schemeClr val="lt1"/>
              </a:solidFill>
              <a:latin typeface="Palatino"/>
              <a:ea typeface="Palatino"/>
              <a:cs typeface="Palatino"/>
              <a:sym typeface="Palatino"/>
            </a:endParaRPr>
          </a:p>
          <a:p>
            <a:pPr marL="914400" lvl="1"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criterion: squared_error/absolute_error/friedman_mse</a:t>
            </a:r>
            <a:endParaRPr sz="2000">
              <a:solidFill>
                <a:schemeClr val="lt1"/>
              </a:solidFill>
              <a:latin typeface="Palatino"/>
              <a:ea typeface="Palatino"/>
              <a:cs typeface="Palatino"/>
              <a:sym typeface="Palatino"/>
            </a:endParaRPr>
          </a:p>
          <a:p>
            <a:pPr marL="914400" lvl="0" indent="0" algn="just" rtl="0">
              <a:lnSpc>
                <a:spcPct val="115000"/>
              </a:lnSpc>
              <a:spcBef>
                <a:spcPts val="0"/>
              </a:spcBef>
              <a:spcAft>
                <a:spcPts val="0"/>
              </a:spcAft>
              <a:buNone/>
            </a:pPr>
            <a:r>
              <a:rPr lang="en" sz="2000">
                <a:solidFill>
                  <a:schemeClr val="lt1"/>
                </a:solidFill>
                <a:latin typeface="Palatino"/>
                <a:ea typeface="Palatino"/>
                <a:cs typeface="Palatino"/>
                <a:sym typeface="Palatino"/>
              </a:rPr>
              <a:t>(thay đổi liên tục)</a:t>
            </a:r>
            <a:endParaRPr sz="2000">
              <a:solidFill>
                <a:schemeClr val="lt1"/>
              </a:solidFill>
              <a:latin typeface="Palatino"/>
              <a:ea typeface="Palatino"/>
              <a:cs typeface="Palatino"/>
              <a:sym typeface="Palatino"/>
            </a:endParaRPr>
          </a:p>
          <a:p>
            <a:pPr marL="457200" lvl="0"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K-Nearest Neighbors Regression:</a:t>
            </a:r>
            <a:endParaRPr sz="2000">
              <a:solidFill>
                <a:schemeClr val="lt1"/>
              </a:solidFill>
              <a:latin typeface="Palatino"/>
              <a:ea typeface="Palatino"/>
              <a:cs typeface="Palatino"/>
              <a:sym typeface="Palatino"/>
            </a:endParaRPr>
          </a:p>
          <a:p>
            <a:pPr marL="914400" lvl="1"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n_neighbors: 8</a:t>
            </a:r>
            <a:endParaRPr sz="2000">
              <a:solidFill>
                <a:schemeClr val="lt1"/>
              </a:solidFill>
              <a:latin typeface="Palatino"/>
              <a:ea typeface="Palatino"/>
              <a:cs typeface="Palatino"/>
              <a:sym typeface="Palatino"/>
            </a:endParaRPr>
          </a:p>
          <a:p>
            <a:pPr marL="914400" lvl="1"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weights: distance</a:t>
            </a:r>
            <a:endParaRPr sz="2000">
              <a:solidFill>
                <a:schemeClr val="lt1"/>
              </a:solidFill>
              <a:latin typeface="Palatino"/>
              <a:ea typeface="Palatino"/>
              <a:cs typeface="Palatino"/>
              <a:sym typeface="Palatino"/>
            </a:endParaRPr>
          </a:p>
          <a:p>
            <a:pPr marL="0" lvl="0" indent="0" algn="just" rtl="0">
              <a:lnSpc>
                <a:spcPct val="115000"/>
              </a:lnSpc>
              <a:spcBef>
                <a:spcPts val="0"/>
              </a:spcBef>
              <a:spcAft>
                <a:spcPts val="0"/>
              </a:spcAft>
              <a:buNone/>
            </a:pPr>
            <a:endParaRPr sz="2000">
              <a:solidFill>
                <a:schemeClr val="lt1"/>
              </a:solidFill>
              <a:latin typeface="Palatino"/>
              <a:ea typeface="Palatino"/>
              <a:cs typeface="Palatino"/>
              <a:sym typeface="Palatino"/>
            </a:endParaRPr>
          </a:p>
          <a:p>
            <a:pPr marL="0" lvl="0" indent="0" algn="just" rtl="0">
              <a:lnSpc>
                <a:spcPct val="115000"/>
              </a:lnSpc>
              <a:spcBef>
                <a:spcPts val="0"/>
              </a:spcBef>
              <a:spcAft>
                <a:spcPts val="0"/>
              </a:spcAft>
              <a:buNone/>
            </a:pPr>
            <a:endParaRPr sz="2000">
              <a:solidFill>
                <a:schemeClr val="lt1"/>
              </a:solidFill>
              <a:latin typeface="Palatino"/>
              <a:ea typeface="Palatino"/>
              <a:cs typeface="Palatino"/>
              <a:sym typeface="Palatino"/>
            </a:endParaRPr>
          </a:p>
          <a:p>
            <a:pPr marL="0" lvl="0" indent="0" algn="just" rtl="0">
              <a:lnSpc>
                <a:spcPct val="115000"/>
              </a:lnSpc>
              <a:spcBef>
                <a:spcPts val="0"/>
              </a:spcBef>
              <a:spcAft>
                <a:spcPts val="0"/>
              </a:spcAft>
              <a:buNone/>
            </a:pPr>
            <a:endParaRPr sz="2000">
              <a:solidFill>
                <a:schemeClr val="lt1"/>
              </a:solidFill>
              <a:latin typeface="Palatino"/>
              <a:ea typeface="Palatino"/>
              <a:cs typeface="Palatino"/>
              <a:sym typeface="Palatino"/>
            </a:endParaRPr>
          </a:p>
          <a:p>
            <a:pPr marL="0" lvl="0" indent="0" algn="just" rtl="0">
              <a:lnSpc>
                <a:spcPct val="115000"/>
              </a:lnSpc>
              <a:spcBef>
                <a:spcPts val="0"/>
              </a:spcBef>
              <a:spcAft>
                <a:spcPts val="0"/>
              </a:spcAft>
              <a:buNone/>
            </a:pPr>
            <a:endParaRPr sz="2000">
              <a:solidFill>
                <a:schemeClr val="lt1"/>
              </a:solidFill>
              <a:latin typeface="Palatino"/>
              <a:ea typeface="Palatino"/>
              <a:cs typeface="Palatino"/>
              <a:sym typeface="Palatin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48"/>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Huấn luyện mô hình</a:t>
            </a:r>
            <a:endParaRPr>
              <a:latin typeface="Palatino"/>
              <a:ea typeface="Palatino"/>
              <a:cs typeface="Palatino"/>
              <a:sym typeface="Palatino"/>
            </a:endParaRPr>
          </a:p>
        </p:txBody>
      </p:sp>
      <p:pic>
        <p:nvPicPr>
          <p:cNvPr id="936" name="Google Shape;936;p48"/>
          <p:cNvPicPr preferRelativeResize="0"/>
          <p:nvPr/>
        </p:nvPicPr>
        <p:blipFill>
          <a:blip r:embed="rId3">
            <a:alphaModFix/>
          </a:blip>
          <a:stretch>
            <a:fillRect/>
          </a:stretch>
        </p:blipFill>
        <p:spPr>
          <a:xfrm>
            <a:off x="0" y="1090500"/>
            <a:ext cx="9144000" cy="2962500"/>
          </a:xfrm>
          <a:prstGeom prst="rect">
            <a:avLst/>
          </a:prstGeom>
          <a:noFill/>
          <a:ln>
            <a:noFill/>
          </a:ln>
        </p:spPr>
      </p:pic>
      <p:sp>
        <p:nvSpPr>
          <p:cNvPr id="937" name="Google Shape;937;p48"/>
          <p:cNvSpPr txBox="1"/>
          <p:nvPr/>
        </p:nvSpPr>
        <p:spPr>
          <a:xfrm>
            <a:off x="2450550" y="4053000"/>
            <a:ext cx="4242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alatino"/>
                <a:ea typeface="Palatino"/>
                <a:cs typeface="Palatino"/>
                <a:sym typeface="Palatino"/>
              </a:rPr>
              <a:t>Đồ thị Cross Validation theo n_estimators</a:t>
            </a:r>
            <a:endParaRPr>
              <a:solidFill>
                <a:schemeClr val="lt1"/>
              </a:solidFill>
              <a:latin typeface="Palatino"/>
              <a:ea typeface="Palatino"/>
              <a:cs typeface="Palatino"/>
              <a:sym typeface="Palatin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2" name="Google Shape;942;p49"/>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Huấn luyện mô hình</a:t>
            </a:r>
            <a:endParaRPr>
              <a:latin typeface="Palatino"/>
              <a:ea typeface="Palatino"/>
              <a:cs typeface="Palatino"/>
              <a:sym typeface="Palatino"/>
            </a:endParaRPr>
          </a:p>
        </p:txBody>
      </p:sp>
      <p:sp>
        <p:nvSpPr>
          <p:cNvPr id="943" name="Google Shape;943;p49"/>
          <p:cNvSpPr txBox="1"/>
          <p:nvPr/>
        </p:nvSpPr>
        <p:spPr>
          <a:xfrm>
            <a:off x="2450550" y="3878025"/>
            <a:ext cx="4242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alatino"/>
                <a:ea typeface="Palatino"/>
                <a:cs typeface="Palatino"/>
                <a:sym typeface="Palatino"/>
              </a:rPr>
              <a:t>Đồ thị Cross Validation theo criterion</a:t>
            </a:r>
            <a:endParaRPr>
              <a:solidFill>
                <a:schemeClr val="lt1"/>
              </a:solidFill>
              <a:latin typeface="Palatino"/>
              <a:ea typeface="Palatino"/>
              <a:cs typeface="Palatino"/>
              <a:sym typeface="Palatino"/>
            </a:endParaRPr>
          </a:p>
        </p:txBody>
      </p:sp>
      <p:pic>
        <p:nvPicPr>
          <p:cNvPr id="944" name="Google Shape;944;p49"/>
          <p:cNvPicPr preferRelativeResize="0"/>
          <p:nvPr/>
        </p:nvPicPr>
        <p:blipFill>
          <a:blip r:embed="rId3">
            <a:alphaModFix/>
          </a:blip>
          <a:stretch>
            <a:fillRect/>
          </a:stretch>
        </p:blipFill>
        <p:spPr>
          <a:xfrm>
            <a:off x="0" y="1265475"/>
            <a:ext cx="9144000" cy="261256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50"/>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Huấn luyện mô hình</a:t>
            </a:r>
            <a:endParaRPr>
              <a:latin typeface="Palatino"/>
              <a:ea typeface="Palatino"/>
              <a:cs typeface="Palatino"/>
              <a:sym typeface="Palatino"/>
            </a:endParaRPr>
          </a:p>
        </p:txBody>
      </p:sp>
      <p:sp>
        <p:nvSpPr>
          <p:cNvPr id="950" name="Google Shape;950;p50"/>
          <p:cNvSpPr txBox="1"/>
          <p:nvPr/>
        </p:nvSpPr>
        <p:spPr>
          <a:xfrm>
            <a:off x="2450550" y="3868350"/>
            <a:ext cx="4242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alatino"/>
                <a:ea typeface="Palatino"/>
                <a:cs typeface="Palatino"/>
                <a:sym typeface="Palatino"/>
              </a:rPr>
              <a:t>Đồ thị Cross Validation theo n_neighbors</a:t>
            </a:r>
            <a:endParaRPr>
              <a:solidFill>
                <a:schemeClr val="lt1"/>
              </a:solidFill>
              <a:latin typeface="Palatino"/>
              <a:ea typeface="Palatino"/>
              <a:cs typeface="Palatino"/>
              <a:sym typeface="Palatino"/>
            </a:endParaRPr>
          </a:p>
        </p:txBody>
      </p:sp>
      <p:pic>
        <p:nvPicPr>
          <p:cNvPr id="951" name="Google Shape;951;p50"/>
          <p:cNvPicPr preferRelativeResize="0"/>
          <p:nvPr/>
        </p:nvPicPr>
        <p:blipFill>
          <a:blip r:embed="rId3">
            <a:alphaModFix/>
          </a:blip>
          <a:stretch>
            <a:fillRect/>
          </a:stretch>
        </p:blipFill>
        <p:spPr>
          <a:xfrm>
            <a:off x="0" y="1275138"/>
            <a:ext cx="9144000" cy="259321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51"/>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Huấn luyện mô hình</a:t>
            </a:r>
            <a:endParaRPr>
              <a:latin typeface="Palatino"/>
              <a:ea typeface="Palatino"/>
              <a:cs typeface="Palatino"/>
              <a:sym typeface="Palatino"/>
            </a:endParaRPr>
          </a:p>
        </p:txBody>
      </p:sp>
      <p:sp>
        <p:nvSpPr>
          <p:cNvPr id="957" name="Google Shape;957;p51"/>
          <p:cNvSpPr txBox="1"/>
          <p:nvPr/>
        </p:nvSpPr>
        <p:spPr>
          <a:xfrm>
            <a:off x="2450550" y="3816850"/>
            <a:ext cx="4242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alatino"/>
                <a:ea typeface="Palatino"/>
                <a:cs typeface="Palatino"/>
                <a:sym typeface="Palatino"/>
              </a:rPr>
              <a:t>Đồ thị Cross Validation theo weights</a:t>
            </a:r>
            <a:endParaRPr>
              <a:solidFill>
                <a:schemeClr val="lt1"/>
              </a:solidFill>
              <a:latin typeface="Palatino"/>
              <a:ea typeface="Palatino"/>
              <a:cs typeface="Palatino"/>
              <a:sym typeface="Palatino"/>
            </a:endParaRPr>
          </a:p>
        </p:txBody>
      </p:sp>
      <p:pic>
        <p:nvPicPr>
          <p:cNvPr id="958" name="Google Shape;958;p51"/>
          <p:cNvPicPr preferRelativeResize="0"/>
          <p:nvPr/>
        </p:nvPicPr>
        <p:blipFill>
          <a:blip r:embed="rId3">
            <a:alphaModFix/>
          </a:blip>
          <a:stretch>
            <a:fillRect/>
          </a:stretch>
        </p:blipFill>
        <p:spPr>
          <a:xfrm>
            <a:off x="0" y="1326650"/>
            <a:ext cx="9144001" cy="249019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52"/>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Huấn luyện mô hình</a:t>
            </a:r>
            <a:endParaRPr>
              <a:latin typeface="Palatino"/>
              <a:ea typeface="Palatino"/>
              <a:cs typeface="Palatino"/>
              <a:sym typeface="Palatino"/>
            </a:endParaRPr>
          </a:p>
        </p:txBody>
      </p:sp>
      <p:sp>
        <p:nvSpPr>
          <p:cNvPr id="964" name="Google Shape;964;p52"/>
          <p:cNvSpPr txBox="1"/>
          <p:nvPr/>
        </p:nvSpPr>
        <p:spPr>
          <a:xfrm>
            <a:off x="618825" y="953700"/>
            <a:ext cx="8062500" cy="32361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2000">
                <a:solidFill>
                  <a:schemeClr val="lt1"/>
                </a:solidFill>
                <a:latin typeface="Palatino"/>
                <a:ea typeface="Palatino"/>
                <a:cs typeface="Palatino"/>
                <a:sym typeface="Palatino"/>
              </a:rPr>
              <a:t>Kết quả huấn luyện mô hình với Big Dataset:</a:t>
            </a:r>
            <a:endParaRPr sz="2000">
              <a:solidFill>
                <a:schemeClr val="lt1"/>
              </a:solidFill>
              <a:latin typeface="Palatino"/>
              <a:ea typeface="Palatino"/>
              <a:cs typeface="Palatino"/>
              <a:sym typeface="Palatino"/>
            </a:endParaRPr>
          </a:p>
          <a:p>
            <a:pPr marL="457200" lvl="0"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Random Forest Regression:</a:t>
            </a:r>
            <a:endParaRPr sz="2000">
              <a:solidFill>
                <a:schemeClr val="lt1"/>
              </a:solidFill>
              <a:latin typeface="Palatino"/>
              <a:ea typeface="Palatino"/>
              <a:cs typeface="Palatino"/>
              <a:sym typeface="Palatino"/>
            </a:endParaRPr>
          </a:p>
          <a:p>
            <a:pPr marL="914400" lvl="1"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n_estimators: 100-190 (thay đổi liên tục)</a:t>
            </a:r>
            <a:endParaRPr sz="2000">
              <a:solidFill>
                <a:schemeClr val="lt1"/>
              </a:solidFill>
              <a:latin typeface="Palatino"/>
              <a:ea typeface="Palatino"/>
              <a:cs typeface="Palatino"/>
              <a:sym typeface="Palatino"/>
            </a:endParaRPr>
          </a:p>
          <a:p>
            <a:pPr marL="914400" lvl="1"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criterion: squared_error/absolute_error/friedman_mse</a:t>
            </a:r>
            <a:endParaRPr sz="2000">
              <a:solidFill>
                <a:schemeClr val="lt1"/>
              </a:solidFill>
              <a:latin typeface="Palatino"/>
              <a:ea typeface="Palatino"/>
              <a:cs typeface="Palatino"/>
              <a:sym typeface="Palatino"/>
            </a:endParaRPr>
          </a:p>
          <a:p>
            <a:pPr marL="914400" lvl="0" indent="0" algn="just" rtl="0">
              <a:lnSpc>
                <a:spcPct val="115000"/>
              </a:lnSpc>
              <a:spcBef>
                <a:spcPts val="0"/>
              </a:spcBef>
              <a:spcAft>
                <a:spcPts val="0"/>
              </a:spcAft>
              <a:buNone/>
            </a:pPr>
            <a:r>
              <a:rPr lang="en" sz="2000">
                <a:solidFill>
                  <a:schemeClr val="lt1"/>
                </a:solidFill>
                <a:latin typeface="Palatino"/>
                <a:ea typeface="Palatino"/>
                <a:cs typeface="Palatino"/>
                <a:sym typeface="Palatino"/>
              </a:rPr>
              <a:t>(thay đổi liên tục)</a:t>
            </a:r>
            <a:endParaRPr sz="2000">
              <a:solidFill>
                <a:schemeClr val="lt1"/>
              </a:solidFill>
              <a:latin typeface="Palatino"/>
              <a:ea typeface="Palatino"/>
              <a:cs typeface="Palatino"/>
              <a:sym typeface="Palatino"/>
            </a:endParaRPr>
          </a:p>
          <a:p>
            <a:pPr marL="457200" lvl="0"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K-Nearest Neighbors Regression:</a:t>
            </a:r>
            <a:endParaRPr sz="2000">
              <a:solidFill>
                <a:schemeClr val="lt1"/>
              </a:solidFill>
              <a:latin typeface="Palatino"/>
              <a:ea typeface="Palatino"/>
              <a:cs typeface="Palatino"/>
              <a:sym typeface="Palatino"/>
            </a:endParaRPr>
          </a:p>
          <a:p>
            <a:pPr marL="914400" lvl="1"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n_neighbors: 13</a:t>
            </a:r>
            <a:endParaRPr sz="2000">
              <a:solidFill>
                <a:schemeClr val="lt1"/>
              </a:solidFill>
              <a:latin typeface="Palatino"/>
              <a:ea typeface="Palatino"/>
              <a:cs typeface="Palatino"/>
              <a:sym typeface="Palatino"/>
            </a:endParaRPr>
          </a:p>
          <a:p>
            <a:pPr marL="914400" lvl="1" indent="-355600" algn="just" rtl="0">
              <a:lnSpc>
                <a:spcPct val="115000"/>
              </a:lnSpc>
              <a:spcBef>
                <a:spcPts val="0"/>
              </a:spcBef>
              <a:spcAft>
                <a:spcPts val="0"/>
              </a:spcAft>
              <a:buClr>
                <a:schemeClr val="lt1"/>
              </a:buClr>
              <a:buSzPts val="2000"/>
              <a:buFont typeface="Palatino"/>
              <a:buChar char="○"/>
            </a:pPr>
            <a:r>
              <a:rPr lang="en" sz="2000">
                <a:solidFill>
                  <a:schemeClr val="lt1"/>
                </a:solidFill>
                <a:latin typeface="Palatino"/>
                <a:ea typeface="Palatino"/>
                <a:cs typeface="Palatino"/>
                <a:sym typeface="Palatino"/>
              </a:rPr>
              <a:t>weights: distance</a:t>
            </a:r>
            <a:endParaRPr sz="2000">
              <a:solidFill>
                <a:schemeClr val="lt1"/>
              </a:solidFill>
              <a:latin typeface="Palatino"/>
              <a:ea typeface="Palatino"/>
              <a:cs typeface="Palatino"/>
              <a:sym typeface="Palatino"/>
            </a:endParaRPr>
          </a:p>
          <a:p>
            <a:pPr marL="0" lvl="0" indent="0" algn="just" rtl="0">
              <a:lnSpc>
                <a:spcPct val="115000"/>
              </a:lnSpc>
              <a:spcBef>
                <a:spcPts val="0"/>
              </a:spcBef>
              <a:spcAft>
                <a:spcPts val="0"/>
              </a:spcAft>
              <a:buNone/>
            </a:pPr>
            <a:endParaRPr sz="2000">
              <a:solidFill>
                <a:schemeClr val="lt1"/>
              </a:solidFill>
              <a:latin typeface="Palatino"/>
              <a:ea typeface="Palatino"/>
              <a:cs typeface="Palatino"/>
              <a:sym typeface="Palatino"/>
            </a:endParaRPr>
          </a:p>
          <a:p>
            <a:pPr marL="0" lvl="0" indent="0" algn="just" rtl="0">
              <a:lnSpc>
                <a:spcPct val="115000"/>
              </a:lnSpc>
              <a:spcBef>
                <a:spcPts val="0"/>
              </a:spcBef>
              <a:spcAft>
                <a:spcPts val="0"/>
              </a:spcAft>
              <a:buNone/>
            </a:pPr>
            <a:endParaRPr sz="2000">
              <a:solidFill>
                <a:schemeClr val="lt1"/>
              </a:solidFill>
              <a:latin typeface="Palatino"/>
              <a:ea typeface="Palatino"/>
              <a:cs typeface="Palatino"/>
              <a:sym typeface="Palatino"/>
            </a:endParaRPr>
          </a:p>
          <a:p>
            <a:pPr marL="0" lvl="0" indent="0" algn="just" rtl="0">
              <a:lnSpc>
                <a:spcPct val="115000"/>
              </a:lnSpc>
              <a:spcBef>
                <a:spcPts val="0"/>
              </a:spcBef>
              <a:spcAft>
                <a:spcPts val="0"/>
              </a:spcAft>
              <a:buNone/>
            </a:pPr>
            <a:endParaRPr sz="2000">
              <a:solidFill>
                <a:schemeClr val="lt1"/>
              </a:solidFill>
              <a:latin typeface="Palatino"/>
              <a:ea typeface="Palatino"/>
              <a:cs typeface="Palatino"/>
              <a:sym typeface="Palatino"/>
            </a:endParaRPr>
          </a:p>
          <a:p>
            <a:pPr marL="0" lvl="0" indent="0" algn="just" rtl="0">
              <a:lnSpc>
                <a:spcPct val="115000"/>
              </a:lnSpc>
              <a:spcBef>
                <a:spcPts val="0"/>
              </a:spcBef>
              <a:spcAft>
                <a:spcPts val="0"/>
              </a:spcAft>
              <a:buNone/>
            </a:pPr>
            <a:endParaRPr sz="2000">
              <a:solidFill>
                <a:schemeClr val="lt1"/>
              </a:solidFill>
              <a:latin typeface="Palatino"/>
              <a:ea typeface="Palatino"/>
              <a:cs typeface="Palatino"/>
              <a:sym typeface="Palatin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68"/>
        <p:cNvGrpSpPr/>
        <p:nvPr/>
      </p:nvGrpSpPr>
      <p:grpSpPr>
        <a:xfrm>
          <a:off x="0" y="0"/>
          <a:ext cx="0" cy="0"/>
          <a:chOff x="0" y="0"/>
          <a:chExt cx="0" cy="0"/>
        </a:xfrm>
      </p:grpSpPr>
      <p:sp>
        <p:nvSpPr>
          <p:cNvPr id="969" name="Google Shape;969;p53"/>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Đánh giá mô hình</a:t>
            </a:r>
            <a:endParaRPr>
              <a:latin typeface="Palatino"/>
              <a:ea typeface="Palatino"/>
              <a:cs typeface="Palatino"/>
              <a:sym typeface="Palatino"/>
            </a:endParaRPr>
          </a:p>
        </p:txBody>
      </p:sp>
      <p:graphicFrame>
        <p:nvGraphicFramePr>
          <p:cNvPr id="970" name="Google Shape;970;p53"/>
          <p:cNvGraphicFramePr/>
          <p:nvPr/>
        </p:nvGraphicFramePr>
        <p:xfrm>
          <a:off x="952500" y="1284075"/>
          <a:ext cx="3000000" cy="3000000"/>
        </p:xfrm>
        <a:graphic>
          <a:graphicData uri="http://schemas.openxmlformats.org/drawingml/2006/table">
            <a:tbl>
              <a:tblPr>
                <a:noFill/>
                <a:tableStyleId>{70189EA4-1B06-4FF5-B43A-A0C32C5ED805}</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endParaRPr>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b="1">
                          <a:solidFill>
                            <a:schemeClr val="lt1"/>
                          </a:solidFill>
                          <a:latin typeface="Palatino"/>
                          <a:ea typeface="Palatino"/>
                          <a:cs typeface="Palatino"/>
                          <a:sym typeface="Palatino"/>
                        </a:rPr>
                        <a:t>MAE</a:t>
                      </a:r>
                      <a:endParaRPr sz="1200" b="1">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b="1">
                          <a:solidFill>
                            <a:schemeClr val="lt1"/>
                          </a:solidFill>
                          <a:latin typeface="Palatino"/>
                          <a:ea typeface="Palatino"/>
                          <a:cs typeface="Palatino"/>
                          <a:sym typeface="Palatino"/>
                        </a:rPr>
                        <a:t>RMSE</a:t>
                      </a:r>
                      <a:endParaRPr sz="1200" b="1">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b="1">
                          <a:solidFill>
                            <a:schemeClr val="lt1"/>
                          </a:solidFill>
                          <a:latin typeface="Palatino"/>
                          <a:ea typeface="Palatino"/>
                          <a:cs typeface="Palatino"/>
                          <a:sym typeface="Palatino"/>
                        </a:rPr>
                        <a:t>R2 score</a:t>
                      </a:r>
                      <a:endParaRPr sz="1200" b="1">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lnSpc>
                          <a:spcPct val="150000"/>
                        </a:lnSpc>
                        <a:spcBef>
                          <a:spcPts val="0"/>
                        </a:spcBef>
                        <a:spcAft>
                          <a:spcPts val="1200"/>
                        </a:spcAft>
                        <a:buNone/>
                      </a:pPr>
                      <a:r>
                        <a:rPr lang="en" sz="1200" b="1">
                          <a:solidFill>
                            <a:schemeClr val="lt1"/>
                          </a:solidFill>
                          <a:latin typeface="Palatino"/>
                          <a:ea typeface="Palatino"/>
                          <a:cs typeface="Palatino"/>
                          <a:sym typeface="Palatino"/>
                        </a:rPr>
                        <a:t>Random Forest</a:t>
                      </a:r>
                      <a:endParaRPr sz="1200" b="1">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~0,1370</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~0,1735</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~62,02%</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lnSpc>
                          <a:spcPct val="150000"/>
                        </a:lnSpc>
                        <a:spcBef>
                          <a:spcPts val="0"/>
                        </a:spcBef>
                        <a:spcAft>
                          <a:spcPts val="1200"/>
                        </a:spcAft>
                        <a:buNone/>
                      </a:pPr>
                      <a:r>
                        <a:rPr lang="en" sz="1200" b="1">
                          <a:solidFill>
                            <a:schemeClr val="lt1"/>
                          </a:solidFill>
                          <a:latin typeface="Palatino"/>
                          <a:ea typeface="Palatino"/>
                          <a:cs typeface="Palatino"/>
                          <a:sym typeface="Palatino"/>
                        </a:rPr>
                        <a:t>K-Nearest Neighbors</a:t>
                      </a:r>
                      <a:endParaRPr sz="1200" b="1">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~0,1531</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~0,1895</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~54,66%</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971" name="Google Shape;971;p53"/>
          <p:cNvSpPr txBox="1"/>
          <p:nvPr/>
        </p:nvSpPr>
        <p:spPr>
          <a:xfrm>
            <a:off x="952500" y="883875"/>
            <a:ext cx="2452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Palatino"/>
                <a:ea typeface="Palatino"/>
                <a:cs typeface="Palatino"/>
                <a:sym typeface="Palatino"/>
              </a:rPr>
              <a:t>Small Dataset:</a:t>
            </a:r>
            <a:endParaRPr>
              <a:solidFill>
                <a:schemeClr val="lt1"/>
              </a:solidFill>
              <a:latin typeface="Palatino"/>
              <a:ea typeface="Palatino"/>
              <a:cs typeface="Palatino"/>
              <a:sym typeface="Palatino"/>
            </a:endParaRPr>
          </a:p>
        </p:txBody>
      </p:sp>
      <p:graphicFrame>
        <p:nvGraphicFramePr>
          <p:cNvPr id="972" name="Google Shape;972;p53"/>
          <p:cNvGraphicFramePr/>
          <p:nvPr/>
        </p:nvGraphicFramePr>
        <p:xfrm>
          <a:off x="952500" y="3121875"/>
          <a:ext cx="3000000" cy="3000000"/>
        </p:xfrm>
        <a:graphic>
          <a:graphicData uri="http://schemas.openxmlformats.org/drawingml/2006/table">
            <a:tbl>
              <a:tblPr>
                <a:noFill/>
                <a:tableStyleId>{70189EA4-1B06-4FF5-B43A-A0C32C5ED805}</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endParaRPr>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b="1">
                          <a:solidFill>
                            <a:schemeClr val="lt1"/>
                          </a:solidFill>
                          <a:latin typeface="Palatino"/>
                          <a:ea typeface="Palatino"/>
                          <a:cs typeface="Palatino"/>
                          <a:sym typeface="Palatino"/>
                        </a:rPr>
                        <a:t>MAE</a:t>
                      </a:r>
                      <a:endParaRPr sz="1200" b="1">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b="1">
                          <a:solidFill>
                            <a:schemeClr val="lt1"/>
                          </a:solidFill>
                          <a:latin typeface="Palatino"/>
                          <a:ea typeface="Palatino"/>
                          <a:cs typeface="Palatino"/>
                          <a:sym typeface="Palatino"/>
                        </a:rPr>
                        <a:t>RMSE</a:t>
                      </a:r>
                      <a:endParaRPr sz="1200" b="1">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b="1">
                          <a:solidFill>
                            <a:schemeClr val="lt1"/>
                          </a:solidFill>
                          <a:latin typeface="Palatino"/>
                          <a:ea typeface="Palatino"/>
                          <a:cs typeface="Palatino"/>
                          <a:sym typeface="Palatino"/>
                        </a:rPr>
                        <a:t>R2 score</a:t>
                      </a:r>
                      <a:endParaRPr sz="1200" b="1">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lnSpc>
                          <a:spcPct val="150000"/>
                        </a:lnSpc>
                        <a:spcBef>
                          <a:spcPts val="0"/>
                        </a:spcBef>
                        <a:spcAft>
                          <a:spcPts val="1200"/>
                        </a:spcAft>
                        <a:buNone/>
                      </a:pPr>
                      <a:r>
                        <a:rPr lang="en" sz="1200" b="1">
                          <a:solidFill>
                            <a:schemeClr val="lt1"/>
                          </a:solidFill>
                          <a:latin typeface="Palatino"/>
                          <a:ea typeface="Palatino"/>
                          <a:cs typeface="Palatino"/>
                          <a:sym typeface="Palatino"/>
                        </a:rPr>
                        <a:t>Random Forest</a:t>
                      </a:r>
                      <a:endParaRPr sz="1200" b="1">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~0,3939</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~0,5133</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~63,77%</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lnSpc>
                          <a:spcPct val="150000"/>
                        </a:lnSpc>
                        <a:spcBef>
                          <a:spcPts val="0"/>
                        </a:spcBef>
                        <a:spcAft>
                          <a:spcPts val="1200"/>
                        </a:spcAft>
                        <a:buNone/>
                      </a:pPr>
                      <a:r>
                        <a:rPr lang="en" sz="1200" b="1">
                          <a:solidFill>
                            <a:schemeClr val="lt1"/>
                          </a:solidFill>
                          <a:latin typeface="Palatino"/>
                          <a:ea typeface="Palatino"/>
                          <a:cs typeface="Palatino"/>
                          <a:sym typeface="Palatino"/>
                        </a:rPr>
                        <a:t>K-Nearest Neighbors</a:t>
                      </a:r>
                      <a:endParaRPr sz="1200" b="1">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~0,4291</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~0,5558</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~57,52%</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973" name="Google Shape;973;p53"/>
          <p:cNvSpPr txBox="1"/>
          <p:nvPr/>
        </p:nvSpPr>
        <p:spPr>
          <a:xfrm>
            <a:off x="952500" y="2721675"/>
            <a:ext cx="2452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Palatino"/>
                <a:ea typeface="Palatino"/>
                <a:cs typeface="Palatino"/>
                <a:sym typeface="Palatino"/>
              </a:rPr>
              <a:t>Big Dataset:</a:t>
            </a:r>
            <a:endParaRPr>
              <a:solidFill>
                <a:schemeClr val="lt1"/>
              </a:solidFill>
              <a:latin typeface="Palatino"/>
              <a:ea typeface="Palatino"/>
              <a:cs typeface="Palatino"/>
              <a:sym typeface="Palatin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25"/>
          <p:cNvSpPr txBox="1">
            <a:spLocks noGrp="1"/>
          </p:cNvSpPr>
          <p:nvPr>
            <p:ph type="body" idx="1"/>
          </p:nvPr>
        </p:nvSpPr>
        <p:spPr>
          <a:xfrm>
            <a:off x="618825" y="1151225"/>
            <a:ext cx="3891300" cy="29817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SzPts val="1800"/>
              <a:buNone/>
            </a:pPr>
            <a:r>
              <a:rPr lang="en" sz="1400">
                <a:latin typeface="Palatino"/>
                <a:ea typeface="Palatino"/>
                <a:cs typeface="Palatino"/>
                <a:sym typeface="Palatino"/>
              </a:rPr>
              <a:t>Trong thời gian gần đây, các phim mới được ra mắt ngày càng nhiều bên cạnh đó cũng có được rất nhiều sự quan tâm chú ý của khán giả. Ngoài nội dung của phim thì các thông tin khác về diễn viên, đạo diễn, nhà làm phim,... rất được nhiều người chú ý đến khi xem một bộ phim. Do đó, dự báo số điểm IMDB của phim là một hình thức để thông qua cách xem điểm số đánh giá về bộ phim, người xem có thể cân nhắc không xem những phim có đánh giá thấp để đỡ mất thời gian</a:t>
            </a:r>
            <a:endParaRPr sz="2000">
              <a:latin typeface="Palatino"/>
              <a:ea typeface="Palatino"/>
              <a:cs typeface="Palatino"/>
              <a:sym typeface="Palatino"/>
            </a:endParaRPr>
          </a:p>
        </p:txBody>
      </p:sp>
      <p:sp>
        <p:nvSpPr>
          <p:cNvPr id="464" name="Google Shape;464;p25"/>
          <p:cNvSpPr txBox="1">
            <a:spLocks noGrp="1"/>
          </p:cNvSpPr>
          <p:nvPr>
            <p:ph type="ctrTitle"/>
          </p:nvPr>
        </p:nvSpPr>
        <p:spPr>
          <a:xfrm>
            <a:off x="618825" y="411675"/>
            <a:ext cx="26865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Đặt vấn đề</a:t>
            </a:r>
            <a:endParaRPr>
              <a:latin typeface="Palatino"/>
              <a:ea typeface="Palatino"/>
              <a:cs typeface="Palatino"/>
              <a:sym typeface="Palatino"/>
            </a:endParaRPr>
          </a:p>
        </p:txBody>
      </p:sp>
      <p:grpSp>
        <p:nvGrpSpPr>
          <p:cNvPr id="465" name="Google Shape;465;p25"/>
          <p:cNvGrpSpPr/>
          <p:nvPr/>
        </p:nvGrpSpPr>
        <p:grpSpPr>
          <a:xfrm>
            <a:off x="4834661" y="989482"/>
            <a:ext cx="2851442" cy="3213988"/>
            <a:chOff x="2501950" y="1507050"/>
            <a:chExt cx="2392350" cy="2696525"/>
          </a:xfrm>
        </p:grpSpPr>
        <p:sp>
          <p:nvSpPr>
            <p:cNvPr id="466" name="Google Shape;466;p25"/>
            <p:cNvSpPr/>
            <p:nvPr/>
          </p:nvSpPr>
          <p:spPr>
            <a:xfrm>
              <a:off x="4032450" y="3778325"/>
              <a:ext cx="0" cy="25"/>
            </a:xfrm>
            <a:custGeom>
              <a:avLst/>
              <a:gdLst/>
              <a:ahLst/>
              <a:cxnLst/>
              <a:rect l="l" t="t" r="r" b="b"/>
              <a:pathLst>
                <a:path w="120000"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25"/>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25"/>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25"/>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25"/>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25"/>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25"/>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25"/>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25"/>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 name="Google Shape;475;p25"/>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 name="Google Shape;476;p25"/>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25"/>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25"/>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25"/>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25"/>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25"/>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25"/>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25"/>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25"/>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5" name="Google Shape;485;p25"/>
          <p:cNvGrpSpPr/>
          <p:nvPr/>
        </p:nvGrpSpPr>
        <p:grpSpPr>
          <a:xfrm>
            <a:off x="7686105" y="-476250"/>
            <a:ext cx="2291257" cy="2922300"/>
            <a:chOff x="4882900" y="-64350"/>
            <a:chExt cx="2493750" cy="2922300"/>
          </a:xfrm>
        </p:grpSpPr>
        <p:sp>
          <p:nvSpPr>
            <p:cNvPr id="486" name="Google Shape;486;p25"/>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25"/>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25"/>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25"/>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25"/>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1" name="Google Shape;491;p25"/>
          <p:cNvGrpSpPr/>
          <p:nvPr/>
        </p:nvGrpSpPr>
        <p:grpSpPr>
          <a:xfrm>
            <a:off x="5599242" y="1368971"/>
            <a:ext cx="1541751" cy="2455003"/>
            <a:chOff x="2160750" y="237575"/>
            <a:chExt cx="3253325" cy="5180425"/>
          </a:xfrm>
        </p:grpSpPr>
        <p:sp>
          <p:nvSpPr>
            <p:cNvPr id="492" name="Google Shape;492;p25"/>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25"/>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25"/>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25"/>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25"/>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25"/>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25"/>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25"/>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25"/>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25"/>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25"/>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25"/>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25"/>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25"/>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25"/>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25"/>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25"/>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25"/>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25"/>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25"/>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25"/>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25"/>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25"/>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25"/>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25"/>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25"/>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25"/>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25"/>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25"/>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25"/>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25"/>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25"/>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524" name="Google Shape;524;p25"/>
          <p:cNvPicPr preferRelativeResize="0"/>
          <p:nvPr/>
        </p:nvPicPr>
        <p:blipFill>
          <a:blip r:embed="rId3">
            <a:alphaModFix/>
          </a:blip>
          <a:stretch>
            <a:fillRect/>
          </a:stretch>
        </p:blipFill>
        <p:spPr>
          <a:xfrm>
            <a:off x="5275987" y="1343075"/>
            <a:ext cx="2188275" cy="25980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54"/>
          <p:cNvSpPr txBox="1">
            <a:spLocks noGrp="1"/>
          </p:cNvSpPr>
          <p:nvPr>
            <p:ph type="ctrTitle"/>
          </p:nvPr>
        </p:nvSpPr>
        <p:spPr>
          <a:xfrm>
            <a:off x="618825" y="411675"/>
            <a:ext cx="4727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Kết luận</a:t>
            </a:r>
            <a:endParaRPr>
              <a:latin typeface="Palatino"/>
              <a:ea typeface="Palatino"/>
              <a:cs typeface="Palatino"/>
              <a:sym typeface="Palatino"/>
            </a:endParaRPr>
          </a:p>
        </p:txBody>
      </p:sp>
      <p:sp>
        <p:nvSpPr>
          <p:cNvPr id="979" name="Google Shape;979;p54"/>
          <p:cNvSpPr txBox="1"/>
          <p:nvPr/>
        </p:nvSpPr>
        <p:spPr>
          <a:xfrm>
            <a:off x="605201" y="1098218"/>
            <a:ext cx="8045400" cy="3496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lt1"/>
                </a:solidFill>
                <a:latin typeface="Palatino"/>
                <a:ea typeface="Palatino"/>
                <a:cs typeface="Palatino"/>
                <a:sym typeface="Palatino"/>
              </a:rPr>
              <a:t>Những việc đã làm:</a:t>
            </a:r>
            <a:endParaRPr>
              <a:solidFill>
                <a:schemeClr val="lt1"/>
              </a:solidFill>
              <a:latin typeface="Palatino"/>
              <a:ea typeface="Palatino"/>
              <a:cs typeface="Palatino"/>
              <a:sym typeface="Palatino"/>
            </a:endParaRPr>
          </a:p>
          <a:p>
            <a:pPr marL="457200" marR="0" lvl="0" indent="-317500" algn="l" rtl="0">
              <a:lnSpc>
                <a:spcPct val="115000"/>
              </a:lnSpc>
              <a:spcBef>
                <a:spcPts val="0"/>
              </a:spcBef>
              <a:spcAft>
                <a:spcPts val="0"/>
              </a:spcAft>
              <a:buClr>
                <a:schemeClr val="lt1"/>
              </a:buClr>
              <a:buSzPts val="1400"/>
              <a:buFont typeface="Palatino"/>
              <a:buChar char="❖"/>
            </a:pPr>
            <a:r>
              <a:rPr lang="en">
                <a:solidFill>
                  <a:schemeClr val="lt1"/>
                </a:solidFill>
                <a:latin typeface="Palatino"/>
                <a:ea typeface="Palatino"/>
                <a:cs typeface="Palatino"/>
                <a:sym typeface="Palatino"/>
              </a:rPr>
              <a:t>Crawl dữ liệu với số lượng mẫu nhỏ (1000 mẫu) và số lượng mẫu lớn (10000 mẫu)</a:t>
            </a:r>
            <a:endParaRPr>
              <a:solidFill>
                <a:schemeClr val="lt1"/>
              </a:solidFill>
              <a:latin typeface="Palatino"/>
              <a:ea typeface="Palatino"/>
              <a:cs typeface="Palatino"/>
              <a:sym typeface="Palatino"/>
            </a:endParaRPr>
          </a:p>
          <a:p>
            <a:pPr marL="457200" marR="0" lvl="0" indent="-317500" algn="l" rtl="0">
              <a:lnSpc>
                <a:spcPct val="115000"/>
              </a:lnSpc>
              <a:spcBef>
                <a:spcPts val="0"/>
              </a:spcBef>
              <a:spcAft>
                <a:spcPts val="0"/>
              </a:spcAft>
              <a:buClr>
                <a:schemeClr val="lt1"/>
              </a:buClr>
              <a:buSzPts val="1400"/>
              <a:buFont typeface="Palatino"/>
              <a:buChar char="❖"/>
            </a:pPr>
            <a:r>
              <a:rPr lang="en">
                <a:solidFill>
                  <a:schemeClr val="lt1"/>
                </a:solidFill>
                <a:latin typeface="Palatino"/>
                <a:ea typeface="Palatino"/>
                <a:cs typeface="Palatino"/>
                <a:sym typeface="Palatino"/>
              </a:rPr>
              <a:t>Sử dụng các kĩ thuật feature engineering (create new features, data cleaning, missing value imputation, label encoding, outliers, feature selection, feature scaling)</a:t>
            </a:r>
            <a:endParaRPr>
              <a:solidFill>
                <a:schemeClr val="lt1"/>
              </a:solidFill>
              <a:latin typeface="Palatino"/>
              <a:ea typeface="Palatino"/>
              <a:cs typeface="Palatino"/>
              <a:sym typeface="Palatino"/>
            </a:endParaRPr>
          </a:p>
          <a:p>
            <a:pPr marL="457200" marR="0" lvl="0" indent="-317500" algn="l" rtl="0">
              <a:lnSpc>
                <a:spcPct val="115000"/>
              </a:lnSpc>
              <a:spcBef>
                <a:spcPts val="0"/>
              </a:spcBef>
              <a:spcAft>
                <a:spcPts val="0"/>
              </a:spcAft>
              <a:buClr>
                <a:schemeClr val="lt1"/>
              </a:buClr>
              <a:buSzPts val="1400"/>
              <a:buFont typeface="Palatino"/>
              <a:buChar char="❖"/>
            </a:pPr>
            <a:r>
              <a:rPr lang="en">
                <a:solidFill>
                  <a:schemeClr val="lt1"/>
                </a:solidFill>
                <a:latin typeface="Palatino"/>
                <a:ea typeface="Palatino"/>
                <a:cs typeface="Palatino"/>
                <a:sym typeface="Palatino"/>
              </a:rPr>
              <a:t>Xây dựng mô hình (sử dụng mô hình random forest và k nearest neighbor và so sánh 2 mô hình đó).</a:t>
            </a:r>
            <a:endParaRPr>
              <a:solidFill>
                <a:schemeClr val="lt1"/>
              </a:solidFill>
              <a:latin typeface="Palatino"/>
              <a:ea typeface="Palatino"/>
              <a:cs typeface="Palatino"/>
              <a:sym typeface="Palatino"/>
            </a:endParaRPr>
          </a:p>
          <a:p>
            <a:pPr marL="0" marR="0" lvl="0" indent="0" algn="l" rtl="0">
              <a:lnSpc>
                <a:spcPct val="115000"/>
              </a:lnSpc>
              <a:spcBef>
                <a:spcPts val="0"/>
              </a:spcBef>
              <a:spcAft>
                <a:spcPts val="0"/>
              </a:spcAft>
              <a:buNone/>
            </a:pPr>
            <a:r>
              <a:rPr lang="en">
                <a:solidFill>
                  <a:schemeClr val="lt1"/>
                </a:solidFill>
                <a:latin typeface="Palatino"/>
                <a:ea typeface="Palatino"/>
                <a:cs typeface="Palatino"/>
                <a:sym typeface="Palatino"/>
              </a:rPr>
              <a:t>Kết quả đạt được:</a:t>
            </a:r>
            <a:endParaRPr>
              <a:solidFill>
                <a:schemeClr val="lt1"/>
              </a:solidFill>
              <a:latin typeface="Palatino"/>
              <a:ea typeface="Palatino"/>
              <a:cs typeface="Palatino"/>
              <a:sym typeface="Palatino"/>
            </a:endParaRPr>
          </a:p>
          <a:p>
            <a:pPr marL="457200" marR="0" lvl="0" indent="-317500" algn="l" rtl="0">
              <a:lnSpc>
                <a:spcPct val="115000"/>
              </a:lnSpc>
              <a:spcBef>
                <a:spcPts val="0"/>
              </a:spcBef>
              <a:spcAft>
                <a:spcPts val="0"/>
              </a:spcAft>
              <a:buClr>
                <a:schemeClr val="lt1"/>
              </a:buClr>
              <a:buSzPts val="1400"/>
              <a:buFont typeface="Palatino"/>
              <a:buChar char="❖"/>
            </a:pPr>
            <a:r>
              <a:rPr lang="en">
                <a:solidFill>
                  <a:schemeClr val="lt1"/>
                </a:solidFill>
                <a:latin typeface="Palatino"/>
                <a:ea typeface="Palatino"/>
                <a:cs typeface="Palatino"/>
                <a:sym typeface="Palatino"/>
              </a:rPr>
              <a:t>Xây dựng thành công mô hình dự đoán điểm của phim.</a:t>
            </a:r>
            <a:endParaRPr>
              <a:solidFill>
                <a:schemeClr val="lt1"/>
              </a:solidFill>
              <a:latin typeface="Palatino"/>
              <a:ea typeface="Palatino"/>
              <a:cs typeface="Palatino"/>
              <a:sym typeface="Palatino"/>
            </a:endParaRPr>
          </a:p>
          <a:p>
            <a:pPr marL="457200" marR="0" lvl="0" indent="-317500" algn="l" rtl="0">
              <a:lnSpc>
                <a:spcPct val="115000"/>
              </a:lnSpc>
              <a:spcBef>
                <a:spcPts val="0"/>
              </a:spcBef>
              <a:spcAft>
                <a:spcPts val="0"/>
              </a:spcAft>
              <a:buClr>
                <a:schemeClr val="lt1"/>
              </a:buClr>
              <a:buSzPts val="1400"/>
              <a:buFont typeface="Palatino"/>
              <a:buChar char="❖"/>
            </a:pPr>
            <a:r>
              <a:rPr lang="en">
                <a:solidFill>
                  <a:schemeClr val="lt1"/>
                </a:solidFill>
                <a:latin typeface="Palatino"/>
                <a:ea typeface="Palatino"/>
                <a:cs typeface="Palatino"/>
                <a:sym typeface="Palatino"/>
              </a:rPr>
              <a:t>Thử nghiệm các kỹ thuật nâng cao độ chính xác của mô hình</a:t>
            </a:r>
            <a:endParaRPr>
              <a:solidFill>
                <a:schemeClr val="lt1"/>
              </a:solidFill>
              <a:latin typeface="Palatino"/>
              <a:ea typeface="Palatino"/>
              <a:cs typeface="Palatino"/>
              <a:sym typeface="Palatino"/>
            </a:endParaRPr>
          </a:p>
          <a:p>
            <a:pPr marL="0" marR="0" lvl="0" indent="0" algn="l" rtl="0">
              <a:lnSpc>
                <a:spcPct val="115000"/>
              </a:lnSpc>
              <a:spcBef>
                <a:spcPts val="0"/>
              </a:spcBef>
              <a:spcAft>
                <a:spcPts val="0"/>
              </a:spcAft>
              <a:buNone/>
            </a:pPr>
            <a:r>
              <a:rPr lang="en">
                <a:solidFill>
                  <a:schemeClr val="lt1"/>
                </a:solidFill>
                <a:latin typeface="Palatino"/>
                <a:ea typeface="Palatino"/>
                <a:cs typeface="Palatino"/>
                <a:sym typeface="Palatino"/>
              </a:rPr>
              <a:t>- Hạn chế:</a:t>
            </a:r>
            <a:endParaRPr>
              <a:solidFill>
                <a:schemeClr val="lt1"/>
              </a:solidFill>
              <a:latin typeface="Palatino"/>
              <a:ea typeface="Palatino"/>
              <a:cs typeface="Palatino"/>
              <a:sym typeface="Palatino"/>
            </a:endParaRPr>
          </a:p>
          <a:p>
            <a:pPr marL="457200" marR="0" lvl="0" indent="-317500" algn="l" rtl="0">
              <a:lnSpc>
                <a:spcPct val="115000"/>
              </a:lnSpc>
              <a:spcBef>
                <a:spcPts val="0"/>
              </a:spcBef>
              <a:spcAft>
                <a:spcPts val="0"/>
              </a:spcAft>
              <a:buClr>
                <a:schemeClr val="lt1"/>
              </a:buClr>
              <a:buSzPts val="1400"/>
              <a:buFont typeface="Palatino"/>
              <a:buChar char="❖"/>
            </a:pPr>
            <a:r>
              <a:rPr lang="en">
                <a:solidFill>
                  <a:schemeClr val="lt1"/>
                </a:solidFill>
                <a:latin typeface="Palatino"/>
                <a:ea typeface="Palatino"/>
                <a:cs typeface="Palatino"/>
                <a:sym typeface="Palatino"/>
              </a:rPr>
              <a:t>Độ chính xác của mô hình dự đoán còn thấp.</a:t>
            </a:r>
            <a:endParaRPr>
              <a:solidFill>
                <a:schemeClr val="lt1"/>
              </a:solidFill>
              <a:latin typeface="Palatino"/>
              <a:ea typeface="Palatino"/>
              <a:cs typeface="Palatino"/>
              <a:sym typeface="Palatino"/>
            </a:endParaRPr>
          </a:p>
          <a:p>
            <a:pPr marL="457200" marR="0" lvl="0" indent="-317500" algn="l" rtl="0">
              <a:lnSpc>
                <a:spcPct val="115000"/>
              </a:lnSpc>
              <a:spcBef>
                <a:spcPts val="0"/>
              </a:spcBef>
              <a:spcAft>
                <a:spcPts val="0"/>
              </a:spcAft>
              <a:buClr>
                <a:schemeClr val="lt1"/>
              </a:buClr>
              <a:buSzPts val="1400"/>
              <a:buFont typeface="Palatino"/>
              <a:buChar char="❖"/>
            </a:pPr>
            <a:r>
              <a:rPr lang="en">
                <a:solidFill>
                  <a:schemeClr val="lt1"/>
                </a:solidFill>
                <a:latin typeface="Palatino"/>
                <a:ea typeface="Palatino"/>
                <a:cs typeface="Palatino"/>
                <a:sym typeface="Palatino"/>
              </a:rPr>
              <a:t>Chưa khai phá hoàn toàn dữ liệu được thu thập.</a:t>
            </a:r>
            <a:endParaRPr>
              <a:solidFill>
                <a:schemeClr val="lt1"/>
              </a:solidFill>
              <a:latin typeface="Palatino"/>
              <a:ea typeface="Palatino"/>
              <a:cs typeface="Palatino"/>
              <a:sym typeface="Palatin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26"/>
          <p:cNvSpPr txBox="1">
            <a:spLocks noGrp="1"/>
          </p:cNvSpPr>
          <p:nvPr>
            <p:ph type="ctrTitle" idx="13"/>
          </p:nvPr>
        </p:nvSpPr>
        <p:spPr>
          <a:xfrm>
            <a:off x="6665696" y="3298750"/>
            <a:ext cx="22518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Xây dựng mô hình</a:t>
            </a:r>
            <a:endParaRPr/>
          </a:p>
        </p:txBody>
      </p:sp>
      <p:sp>
        <p:nvSpPr>
          <p:cNvPr id="530" name="Google Shape;530;p26"/>
          <p:cNvSpPr txBox="1">
            <a:spLocks noGrp="1"/>
          </p:cNvSpPr>
          <p:nvPr>
            <p:ph type="subTitle" idx="1"/>
          </p:nvPr>
        </p:nvSpPr>
        <p:spPr>
          <a:xfrm>
            <a:off x="6666298" y="3829675"/>
            <a:ext cx="1753800"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t>Xây dựng mô hình dự đoán phù hợp với tập dữ liệu và nhận xét</a:t>
            </a:r>
            <a:endParaRPr/>
          </a:p>
        </p:txBody>
      </p:sp>
      <p:sp>
        <p:nvSpPr>
          <p:cNvPr id="531" name="Google Shape;531;p26"/>
          <p:cNvSpPr txBox="1">
            <a:spLocks noGrp="1"/>
          </p:cNvSpPr>
          <p:nvPr>
            <p:ph type="ctrTitle" idx="4"/>
          </p:nvPr>
        </p:nvSpPr>
        <p:spPr>
          <a:xfrm>
            <a:off x="3789246" y="3721100"/>
            <a:ext cx="20661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Xử lí dữ liệu &amp; Trực quan hóa dữ liệu</a:t>
            </a:r>
            <a:endParaRPr/>
          </a:p>
        </p:txBody>
      </p:sp>
      <p:sp>
        <p:nvSpPr>
          <p:cNvPr id="532" name="Google Shape;532;p26"/>
          <p:cNvSpPr txBox="1">
            <a:spLocks noGrp="1"/>
          </p:cNvSpPr>
          <p:nvPr>
            <p:ph type="ctrTitle"/>
          </p:nvPr>
        </p:nvSpPr>
        <p:spPr>
          <a:xfrm>
            <a:off x="1223300" y="3396800"/>
            <a:ext cx="21525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200"/>
              <a:buNone/>
            </a:pPr>
            <a:r>
              <a:rPr lang="en"/>
              <a:t>Thu thập dữ liệu</a:t>
            </a:r>
            <a:endParaRPr/>
          </a:p>
        </p:txBody>
      </p:sp>
      <p:sp>
        <p:nvSpPr>
          <p:cNvPr id="533" name="Google Shape;533;p26"/>
          <p:cNvSpPr txBox="1">
            <a:spLocks noGrp="1"/>
          </p:cNvSpPr>
          <p:nvPr>
            <p:ph type="subTitle" idx="2"/>
          </p:nvPr>
        </p:nvSpPr>
        <p:spPr>
          <a:xfrm>
            <a:off x="1223300" y="4025780"/>
            <a:ext cx="1755600"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t>Sử dụng công cụ để thu thập dữ liệu</a:t>
            </a:r>
            <a:endParaRPr/>
          </a:p>
        </p:txBody>
      </p:sp>
      <p:sp>
        <p:nvSpPr>
          <p:cNvPr id="534" name="Google Shape;534;p26"/>
          <p:cNvSpPr txBox="1">
            <a:spLocks noGrp="1"/>
          </p:cNvSpPr>
          <p:nvPr>
            <p:ph type="title" idx="3"/>
          </p:nvPr>
        </p:nvSpPr>
        <p:spPr>
          <a:xfrm>
            <a:off x="1223300" y="2645887"/>
            <a:ext cx="17538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t>01</a:t>
            </a:r>
            <a:endParaRPr/>
          </a:p>
        </p:txBody>
      </p:sp>
      <p:sp>
        <p:nvSpPr>
          <p:cNvPr id="535" name="Google Shape;535;p26"/>
          <p:cNvSpPr txBox="1">
            <a:spLocks noGrp="1"/>
          </p:cNvSpPr>
          <p:nvPr>
            <p:ph type="subTitle" idx="5"/>
          </p:nvPr>
        </p:nvSpPr>
        <p:spPr>
          <a:xfrm>
            <a:off x="3789252" y="4221830"/>
            <a:ext cx="1755600"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t>Xử lí và trực quan hóa dữ liệu</a:t>
            </a:r>
            <a:endParaRPr/>
          </a:p>
        </p:txBody>
      </p:sp>
      <p:sp>
        <p:nvSpPr>
          <p:cNvPr id="536" name="Google Shape;536;p26"/>
          <p:cNvSpPr txBox="1">
            <a:spLocks noGrp="1"/>
          </p:cNvSpPr>
          <p:nvPr>
            <p:ph type="title" idx="6"/>
          </p:nvPr>
        </p:nvSpPr>
        <p:spPr>
          <a:xfrm>
            <a:off x="3942827" y="2645887"/>
            <a:ext cx="17538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t>02</a:t>
            </a:r>
            <a:endParaRPr/>
          </a:p>
        </p:txBody>
      </p:sp>
      <p:sp>
        <p:nvSpPr>
          <p:cNvPr id="537" name="Google Shape;537;p26"/>
          <p:cNvSpPr txBox="1">
            <a:spLocks noGrp="1"/>
          </p:cNvSpPr>
          <p:nvPr>
            <p:ph type="ctrTitle" idx="7"/>
          </p:nvPr>
        </p:nvSpPr>
        <p:spPr>
          <a:xfrm>
            <a:off x="618825" y="411675"/>
            <a:ext cx="4576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Các bước thực hiện đề tài</a:t>
            </a:r>
            <a:endParaRPr>
              <a:latin typeface="Palatino"/>
              <a:ea typeface="Palatino"/>
              <a:cs typeface="Palatino"/>
              <a:sym typeface="Palatino"/>
            </a:endParaRPr>
          </a:p>
        </p:txBody>
      </p:sp>
      <p:sp>
        <p:nvSpPr>
          <p:cNvPr id="538" name="Google Shape;538;p26"/>
          <p:cNvSpPr txBox="1">
            <a:spLocks noGrp="1"/>
          </p:cNvSpPr>
          <p:nvPr>
            <p:ph type="title" idx="9"/>
          </p:nvPr>
        </p:nvSpPr>
        <p:spPr>
          <a:xfrm>
            <a:off x="6665704" y="2645887"/>
            <a:ext cx="17538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t>03</a:t>
            </a:r>
            <a:endParaRPr/>
          </a:p>
        </p:txBody>
      </p:sp>
      <p:sp>
        <p:nvSpPr>
          <p:cNvPr id="539" name="Google Shape;539;p26"/>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26"/>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26"/>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42" name="Google Shape;542;p26"/>
          <p:cNvCxnSpPr>
            <a:stCxn id="539" idx="1"/>
            <a:endCxn id="534"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sm" len="sm"/>
            <a:tailEnd type="none" w="sm" len="sm"/>
          </a:ln>
        </p:spPr>
      </p:cxnSp>
      <p:cxnSp>
        <p:nvCxnSpPr>
          <p:cNvPr id="543" name="Google Shape;543;p26"/>
          <p:cNvCxnSpPr>
            <a:stCxn id="540" idx="1"/>
            <a:endCxn id="536"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sm" len="sm"/>
            <a:tailEnd type="none" w="sm" len="sm"/>
          </a:ln>
        </p:spPr>
      </p:cxnSp>
      <p:cxnSp>
        <p:nvCxnSpPr>
          <p:cNvPr id="544" name="Google Shape;544;p26"/>
          <p:cNvCxnSpPr>
            <a:stCxn id="541" idx="1"/>
            <a:endCxn id="538"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sm" len="sm"/>
            <a:tailEnd type="none" w="sm" len="sm"/>
          </a:ln>
        </p:spPr>
      </p:cxnSp>
      <p:sp>
        <p:nvSpPr>
          <p:cNvPr id="545" name="Google Shape;545;p26"/>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 name="Google Shape;546;p26"/>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 name="Google Shape;547;p26"/>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48" name="Google Shape;548;p26"/>
          <p:cNvGrpSpPr/>
          <p:nvPr/>
        </p:nvGrpSpPr>
        <p:grpSpPr>
          <a:xfrm>
            <a:off x="4075558" y="1684660"/>
            <a:ext cx="577210" cy="580284"/>
            <a:chOff x="3095745" y="3805393"/>
            <a:chExt cx="352840" cy="354718"/>
          </a:xfrm>
        </p:grpSpPr>
        <p:sp>
          <p:nvSpPr>
            <p:cNvPr id="549" name="Google Shape;549;p2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 name="Google Shape;550;p2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2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2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2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2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5" name="Google Shape;555;p26"/>
          <p:cNvGrpSpPr/>
          <p:nvPr/>
        </p:nvGrpSpPr>
        <p:grpSpPr>
          <a:xfrm>
            <a:off x="6789168" y="1684647"/>
            <a:ext cx="583817" cy="580314"/>
            <a:chOff x="3541011" y="3367320"/>
            <a:chExt cx="348257" cy="346188"/>
          </a:xfrm>
        </p:grpSpPr>
        <p:sp>
          <p:nvSpPr>
            <p:cNvPr id="556" name="Google Shape;556;p2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2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2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2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27"/>
          <p:cNvSpPr txBox="1">
            <a:spLocks noGrp="1"/>
          </p:cNvSpPr>
          <p:nvPr>
            <p:ph type="body" idx="1"/>
          </p:nvPr>
        </p:nvSpPr>
        <p:spPr>
          <a:xfrm>
            <a:off x="618825" y="989475"/>
            <a:ext cx="3534300" cy="20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
                <a:latin typeface="Palatino"/>
                <a:ea typeface="Palatino"/>
                <a:cs typeface="Palatino"/>
                <a:sym typeface="Palatino"/>
              </a:rPr>
              <a:t>Nguồn thu thập dữ liệu: </a:t>
            </a:r>
            <a:r>
              <a:rPr lang="en" u="sng">
                <a:solidFill>
                  <a:srgbClr val="0563C1"/>
                </a:solidFill>
                <a:latin typeface="Palatino"/>
                <a:ea typeface="Palatino"/>
                <a:cs typeface="Palatino"/>
                <a:sym typeface="Palatino"/>
                <a:hlinkClick r:id="rId3">
                  <a:extLst>
                    <a:ext uri="{A12FA001-AC4F-418D-AE19-62706E023703}">
                      <ahyp:hlinkClr xmlns:ahyp="http://schemas.microsoft.com/office/drawing/2018/hyperlinkcolor" val="tx"/>
                    </a:ext>
                  </a:extLst>
                </a:hlinkClick>
              </a:rPr>
              <a:t>https://www.imdb.com</a:t>
            </a:r>
            <a:endParaRPr sz="2400">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latin typeface="Palatino"/>
              <a:ea typeface="Palatino"/>
              <a:cs typeface="Palatino"/>
              <a:sym typeface="Palatino"/>
            </a:endParaRPr>
          </a:p>
          <a:p>
            <a:pPr marL="0" lvl="0" indent="0" algn="l" rtl="0">
              <a:lnSpc>
                <a:spcPct val="100000"/>
              </a:lnSpc>
              <a:spcBef>
                <a:spcPts val="0"/>
              </a:spcBef>
              <a:spcAft>
                <a:spcPts val="0"/>
              </a:spcAft>
              <a:buSzPts val="1800"/>
              <a:buNone/>
            </a:pPr>
            <a:r>
              <a:rPr lang="en">
                <a:latin typeface="Palatino"/>
                <a:ea typeface="Palatino"/>
                <a:cs typeface="Palatino"/>
                <a:sym typeface="Palatino"/>
              </a:rPr>
              <a:t>Dữ liệu được thu thập bằng BeautifulSoup. </a:t>
            </a: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a:latin typeface="Palatino"/>
              <a:ea typeface="Palatino"/>
              <a:cs typeface="Palatino"/>
              <a:sym typeface="Palatino"/>
            </a:endParaRPr>
          </a:p>
          <a:p>
            <a:pPr marL="0" lvl="0" indent="0" algn="l" rtl="0">
              <a:lnSpc>
                <a:spcPct val="100000"/>
              </a:lnSpc>
              <a:spcBef>
                <a:spcPts val="0"/>
              </a:spcBef>
              <a:spcAft>
                <a:spcPts val="0"/>
              </a:spcAft>
              <a:buSzPts val="1800"/>
              <a:buNone/>
            </a:pPr>
            <a:endParaRPr sz="2400"/>
          </a:p>
          <a:p>
            <a:pPr marL="0" lvl="0" indent="0" algn="l" rtl="0">
              <a:lnSpc>
                <a:spcPct val="100000"/>
              </a:lnSpc>
              <a:spcBef>
                <a:spcPts val="0"/>
              </a:spcBef>
              <a:spcAft>
                <a:spcPts val="0"/>
              </a:spcAft>
              <a:buSzPts val="1800"/>
              <a:buNone/>
            </a:pPr>
            <a:endParaRPr/>
          </a:p>
        </p:txBody>
      </p:sp>
      <p:sp>
        <p:nvSpPr>
          <p:cNvPr id="565" name="Google Shape;565;p27"/>
          <p:cNvSpPr txBox="1">
            <a:spLocks noGrp="1"/>
          </p:cNvSpPr>
          <p:nvPr>
            <p:ph type="ctrTitle"/>
          </p:nvPr>
        </p:nvSpPr>
        <p:spPr>
          <a:xfrm>
            <a:off x="618825" y="411675"/>
            <a:ext cx="3996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latin typeface="Palatino"/>
                <a:ea typeface="Palatino"/>
                <a:cs typeface="Palatino"/>
                <a:sym typeface="Palatino"/>
              </a:rPr>
              <a:t>1. Thu thập dữ liệu</a:t>
            </a:r>
            <a:endParaRPr>
              <a:latin typeface="Palatino"/>
              <a:ea typeface="Palatino"/>
              <a:cs typeface="Palatino"/>
              <a:sym typeface="Palatino"/>
            </a:endParaRPr>
          </a:p>
        </p:txBody>
      </p:sp>
      <p:grpSp>
        <p:nvGrpSpPr>
          <p:cNvPr id="566" name="Google Shape;566;p27"/>
          <p:cNvGrpSpPr/>
          <p:nvPr/>
        </p:nvGrpSpPr>
        <p:grpSpPr>
          <a:xfrm>
            <a:off x="4834661" y="989482"/>
            <a:ext cx="2851442" cy="3213988"/>
            <a:chOff x="2501950" y="1507050"/>
            <a:chExt cx="2392350" cy="2696525"/>
          </a:xfrm>
        </p:grpSpPr>
        <p:sp>
          <p:nvSpPr>
            <p:cNvPr id="567" name="Google Shape;567;p27"/>
            <p:cNvSpPr/>
            <p:nvPr/>
          </p:nvSpPr>
          <p:spPr>
            <a:xfrm>
              <a:off x="4032450" y="3778325"/>
              <a:ext cx="0" cy="25"/>
            </a:xfrm>
            <a:custGeom>
              <a:avLst/>
              <a:gdLst/>
              <a:ahLst/>
              <a:cxnLst/>
              <a:rect l="l" t="t" r="r" b="b"/>
              <a:pathLst>
                <a:path w="120000"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 name="Google Shape;568;p27"/>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 name="Google Shape;569;p27"/>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 name="Google Shape;570;p27"/>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 name="Google Shape;571;p27"/>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 name="Google Shape;572;p27"/>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 name="Google Shape;573;p27"/>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27"/>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27"/>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27"/>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27"/>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27"/>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27"/>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27"/>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27"/>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27"/>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27"/>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27"/>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27"/>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6" name="Google Shape;586;p27"/>
          <p:cNvGrpSpPr/>
          <p:nvPr/>
        </p:nvGrpSpPr>
        <p:grpSpPr>
          <a:xfrm>
            <a:off x="7686104" y="-476250"/>
            <a:ext cx="2291257" cy="2922300"/>
            <a:chOff x="4882900" y="-64350"/>
            <a:chExt cx="2493750" cy="2922300"/>
          </a:xfrm>
        </p:grpSpPr>
        <p:sp>
          <p:nvSpPr>
            <p:cNvPr id="587" name="Google Shape;587;p27"/>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27"/>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27"/>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27"/>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27"/>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2" name="Google Shape;592;p27"/>
          <p:cNvGrpSpPr/>
          <p:nvPr/>
        </p:nvGrpSpPr>
        <p:grpSpPr>
          <a:xfrm>
            <a:off x="5599242" y="1368971"/>
            <a:ext cx="1541751" cy="2455003"/>
            <a:chOff x="2160750" y="237575"/>
            <a:chExt cx="3253325" cy="5180425"/>
          </a:xfrm>
        </p:grpSpPr>
        <p:sp>
          <p:nvSpPr>
            <p:cNvPr id="593" name="Google Shape;593;p27"/>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27"/>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27"/>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27"/>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27"/>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27"/>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27"/>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27"/>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27"/>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27"/>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27"/>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27"/>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27"/>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27"/>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27"/>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27"/>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27"/>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27"/>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27"/>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27"/>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27"/>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27"/>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27"/>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27"/>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27"/>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 name="Google Shape;618;p27"/>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 name="Google Shape;619;p27"/>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 name="Google Shape;620;p27"/>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27"/>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27"/>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27"/>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27"/>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625" name="Google Shape;625;p27"/>
          <p:cNvPicPr preferRelativeResize="0"/>
          <p:nvPr/>
        </p:nvPicPr>
        <p:blipFill>
          <a:blip r:embed="rId4">
            <a:alphaModFix/>
          </a:blip>
          <a:stretch>
            <a:fillRect/>
          </a:stretch>
        </p:blipFill>
        <p:spPr>
          <a:xfrm>
            <a:off x="5456288" y="1242651"/>
            <a:ext cx="1827662" cy="2707650"/>
          </a:xfrm>
          <a:prstGeom prst="rect">
            <a:avLst/>
          </a:prstGeom>
          <a:noFill/>
          <a:ln>
            <a:noFill/>
          </a:ln>
        </p:spPr>
      </p:pic>
      <p:pic>
        <p:nvPicPr>
          <p:cNvPr id="626" name="Google Shape;626;p27"/>
          <p:cNvPicPr preferRelativeResize="0"/>
          <p:nvPr/>
        </p:nvPicPr>
        <p:blipFill>
          <a:blip r:embed="rId5">
            <a:alphaModFix/>
          </a:blip>
          <a:stretch>
            <a:fillRect/>
          </a:stretch>
        </p:blipFill>
        <p:spPr>
          <a:xfrm>
            <a:off x="618825" y="2662225"/>
            <a:ext cx="3740325" cy="1750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graphicFrame>
        <p:nvGraphicFramePr>
          <p:cNvPr id="631" name="Google Shape;631;p28"/>
          <p:cNvGraphicFramePr/>
          <p:nvPr/>
        </p:nvGraphicFramePr>
        <p:xfrm>
          <a:off x="714975" y="826875"/>
          <a:ext cx="7646250" cy="4106487"/>
        </p:xfrm>
        <a:graphic>
          <a:graphicData uri="http://schemas.openxmlformats.org/drawingml/2006/table">
            <a:tbl>
              <a:tblPr>
                <a:noFill/>
                <a:tableStyleId>{70189EA4-1B06-4FF5-B43A-A0C32C5ED805}</a:tableStyleId>
              </a:tblPr>
              <a:tblGrid>
                <a:gridCol w="2548750">
                  <a:extLst>
                    <a:ext uri="{9D8B030D-6E8A-4147-A177-3AD203B41FA5}">
                      <a16:colId xmlns:a16="http://schemas.microsoft.com/office/drawing/2014/main" val="20000"/>
                    </a:ext>
                  </a:extLst>
                </a:gridCol>
                <a:gridCol w="2548750">
                  <a:extLst>
                    <a:ext uri="{9D8B030D-6E8A-4147-A177-3AD203B41FA5}">
                      <a16:colId xmlns:a16="http://schemas.microsoft.com/office/drawing/2014/main" val="20001"/>
                    </a:ext>
                  </a:extLst>
                </a:gridCol>
                <a:gridCol w="2548750">
                  <a:extLst>
                    <a:ext uri="{9D8B030D-6E8A-4147-A177-3AD203B41FA5}">
                      <a16:colId xmlns:a16="http://schemas.microsoft.com/office/drawing/2014/main" val="20002"/>
                    </a:ext>
                  </a:extLst>
                </a:gridCol>
              </a:tblGrid>
              <a:tr h="345350">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Tên đặc trưng</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Kiểu dữ liệu</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Số mẫu dữ liệu trống</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45350">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Movie_name</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string</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45350">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Year_of_Release</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int</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45350">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C_Rating</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string</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16</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45350">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Watch_Time_(min)</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int</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345350">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Genre</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string</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45350">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Movie_Rating</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float</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345350">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Metascore</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float</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156</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r h="345350">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Votes</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int</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8"/>
                  </a:ext>
                </a:extLst>
              </a:tr>
              <a:tr h="345350">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Gross_($M)</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float</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186</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9"/>
                  </a:ext>
                </a:extLst>
              </a:tr>
              <a:tr h="345350">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Description</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string</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1200"/>
                        </a:spcAft>
                        <a:buNone/>
                      </a:pPr>
                      <a:r>
                        <a:rPr lang="en" sz="1200">
                          <a:solidFill>
                            <a:schemeClr val="lt1"/>
                          </a:solidFill>
                          <a:latin typeface="Palatino"/>
                          <a:ea typeface="Palatino"/>
                          <a:cs typeface="Palatino"/>
                          <a:sym typeface="Palatino"/>
                        </a:rPr>
                        <a:t>0</a:t>
                      </a:r>
                      <a:endParaRPr sz="1200">
                        <a:solidFill>
                          <a:schemeClr val="lt1"/>
                        </a:solidFill>
                        <a:latin typeface="Palatino"/>
                        <a:ea typeface="Palatino"/>
                        <a:cs typeface="Palatino"/>
                        <a:sym typeface="Palatino"/>
                      </a:endParaRPr>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10"/>
                  </a:ext>
                </a:extLst>
              </a:tr>
            </a:tbl>
          </a:graphicData>
        </a:graphic>
      </p:graphicFrame>
      <p:sp>
        <p:nvSpPr>
          <p:cNvPr id="632" name="Google Shape;632;p28"/>
          <p:cNvSpPr txBox="1"/>
          <p:nvPr/>
        </p:nvSpPr>
        <p:spPr>
          <a:xfrm>
            <a:off x="714975" y="263975"/>
            <a:ext cx="43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solidFill>
                  <a:schemeClr val="lt1"/>
                </a:solidFill>
                <a:latin typeface="Palatino"/>
                <a:ea typeface="Palatino"/>
                <a:cs typeface="Palatino"/>
                <a:sym typeface="Palatino"/>
              </a:rPr>
              <a:t>Những đặc trưng đã thu thập được</a:t>
            </a:r>
            <a:endParaRPr sz="1600" b="1">
              <a:solidFill>
                <a:schemeClr val="lt1"/>
              </a:solidFill>
              <a:latin typeface="Palatino"/>
              <a:ea typeface="Palatino"/>
              <a:cs typeface="Palatino"/>
              <a:sym typeface="Palatin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pic>
        <p:nvPicPr>
          <p:cNvPr id="637" name="Google Shape;637;p29"/>
          <p:cNvPicPr preferRelativeResize="0"/>
          <p:nvPr/>
        </p:nvPicPr>
        <p:blipFill>
          <a:blip r:embed="rId3">
            <a:alphaModFix/>
          </a:blip>
          <a:stretch>
            <a:fillRect/>
          </a:stretch>
        </p:blipFill>
        <p:spPr>
          <a:xfrm>
            <a:off x="152400" y="663673"/>
            <a:ext cx="8839200" cy="3935201"/>
          </a:xfrm>
          <a:prstGeom prst="rect">
            <a:avLst/>
          </a:prstGeom>
          <a:noFill/>
          <a:ln>
            <a:noFill/>
          </a:ln>
        </p:spPr>
      </p:pic>
      <p:sp>
        <p:nvSpPr>
          <p:cNvPr id="638" name="Google Shape;638;p29"/>
          <p:cNvSpPr txBox="1"/>
          <p:nvPr/>
        </p:nvSpPr>
        <p:spPr>
          <a:xfrm>
            <a:off x="1603875" y="4598875"/>
            <a:ext cx="5742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alatino"/>
                <a:ea typeface="Palatino"/>
                <a:cs typeface="Palatino"/>
                <a:sym typeface="Palatino"/>
              </a:rPr>
              <a:t>Sự tương quan giữa các đặc trưng với nhau</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30"/>
          <p:cNvSpPr txBox="1">
            <a:spLocks noGrp="1"/>
          </p:cNvSpPr>
          <p:nvPr>
            <p:ph type="ctrTitle" idx="4"/>
          </p:nvPr>
        </p:nvSpPr>
        <p:spPr>
          <a:xfrm>
            <a:off x="71425" y="703200"/>
            <a:ext cx="61536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1800">
                <a:latin typeface="Palatino"/>
                <a:ea typeface="Palatino"/>
                <a:cs typeface="Palatino"/>
                <a:sym typeface="Palatino"/>
              </a:rPr>
              <a:t>Ví dụ:  Sự tương quan giữa movie_rating là lượng votes</a:t>
            </a:r>
            <a:endParaRPr sz="1800">
              <a:latin typeface="Palatino"/>
              <a:ea typeface="Palatino"/>
              <a:cs typeface="Palatino"/>
              <a:sym typeface="Palatino"/>
            </a:endParaRPr>
          </a:p>
        </p:txBody>
      </p:sp>
      <p:sp>
        <p:nvSpPr>
          <p:cNvPr id="644" name="Google Shape;644;p30"/>
          <p:cNvSpPr txBox="1">
            <a:spLocks noGrp="1"/>
          </p:cNvSpPr>
          <p:nvPr>
            <p:ph type="ctrTitle"/>
          </p:nvPr>
        </p:nvSpPr>
        <p:spPr>
          <a:xfrm>
            <a:off x="931234" y="1196026"/>
            <a:ext cx="9822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
              <a:t>MARS</a:t>
            </a:r>
            <a:endParaRPr/>
          </a:p>
        </p:txBody>
      </p:sp>
      <p:sp>
        <p:nvSpPr>
          <p:cNvPr id="645" name="Google Shape;645;p30"/>
          <p:cNvSpPr txBox="1">
            <a:spLocks noGrp="1"/>
          </p:cNvSpPr>
          <p:nvPr>
            <p:ph type="subTitle" idx="1"/>
          </p:nvPr>
        </p:nvSpPr>
        <p:spPr>
          <a:xfrm>
            <a:off x="931251" y="1684100"/>
            <a:ext cx="3838500" cy="111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latin typeface="Palatino"/>
                <a:ea typeface="Palatino"/>
                <a:cs typeface="Palatino"/>
                <a:sym typeface="Palatino"/>
              </a:rPr>
              <a:t>Sự tương quan giữa các đặc trưng với nhau</a:t>
            </a:r>
            <a:endParaRPr>
              <a:latin typeface="Palatino"/>
              <a:ea typeface="Palatino"/>
              <a:cs typeface="Palatino"/>
              <a:sym typeface="Palatino"/>
            </a:endParaRPr>
          </a:p>
        </p:txBody>
      </p:sp>
      <p:sp>
        <p:nvSpPr>
          <p:cNvPr id="646" name="Google Shape;646;p30"/>
          <p:cNvSpPr txBox="1">
            <a:spLocks noGrp="1"/>
          </p:cNvSpPr>
          <p:nvPr>
            <p:ph type="ctrTitle" idx="2"/>
          </p:nvPr>
        </p:nvSpPr>
        <p:spPr>
          <a:xfrm>
            <a:off x="7050379" y="1196025"/>
            <a:ext cx="1137300" cy="5778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1800"/>
              <a:buNone/>
            </a:pPr>
            <a:r>
              <a:rPr lang="en"/>
              <a:t>VENUS</a:t>
            </a:r>
            <a:endParaRPr/>
          </a:p>
        </p:txBody>
      </p:sp>
      <p:sp>
        <p:nvSpPr>
          <p:cNvPr id="647" name="Google Shape;647;p30"/>
          <p:cNvSpPr txBox="1">
            <a:spLocks noGrp="1"/>
          </p:cNvSpPr>
          <p:nvPr>
            <p:ph type="subTitle" idx="3"/>
          </p:nvPr>
        </p:nvSpPr>
        <p:spPr>
          <a:xfrm>
            <a:off x="5450166" y="1684093"/>
            <a:ext cx="2737500" cy="11124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r>
              <a:rPr lang="en"/>
              <a:t>Venus has a beautiful name and is the second planet from the Sun. It’s terribly hot, even hotter than Mercury</a:t>
            </a:r>
            <a:endParaRPr/>
          </a:p>
        </p:txBody>
      </p:sp>
      <p:cxnSp>
        <p:nvCxnSpPr>
          <p:cNvPr id="648" name="Google Shape;648;p30"/>
          <p:cNvCxnSpPr>
            <a:stCxn id="644" idx="1"/>
          </p:cNvCxnSpPr>
          <p:nvPr/>
        </p:nvCxnSpPr>
        <p:spPr>
          <a:xfrm>
            <a:off x="931234" y="1484926"/>
            <a:ext cx="2543700" cy="2202000"/>
          </a:xfrm>
          <a:prstGeom prst="bentConnector3">
            <a:avLst>
              <a:gd name="adj1" fmla="val -9361"/>
            </a:avLst>
          </a:prstGeom>
          <a:noFill/>
          <a:ln w="9525" cap="flat" cmpd="sng">
            <a:solidFill>
              <a:schemeClr val="accent2"/>
            </a:solidFill>
            <a:prstDash val="solid"/>
            <a:round/>
            <a:headEnd type="none" w="sm" len="sm"/>
            <a:tailEnd type="none" w="sm" len="sm"/>
          </a:ln>
        </p:spPr>
      </p:cxnSp>
      <p:cxnSp>
        <p:nvCxnSpPr>
          <p:cNvPr id="649" name="Google Shape;649;p30"/>
          <p:cNvCxnSpPr>
            <a:stCxn id="646"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sm" len="sm"/>
            <a:tailEnd type="none" w="sm" len="sm"/>
          </a:ln>
        </p:spPr>
      </p:cxnSp>
      <p:sp>
        <p:nvSpPr>
          <p:cNvPr id="650" name="Google Shape;650;p30"/>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30"/>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52" name="Google Shape;652;p30"/>
          <p:cNvPicPr preferRelativeResize="0"/>
          <p:nvPr/>
        </p:nvPicPr>
        <p:blipFill>
          <a:blip r:embed="rId3">
            <a:alphaModFix/>
          </a:blip>
          <a:stretch>
            <a:fillRect/>
          </a:stretch>
        </p:blipFill>
        <p:spPr>
          <a:xfrm>
            <a:off x="71413" y="1281000"/>
            <a:ext cx="9001125" cy="2609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31"/>
          <p:cNvSpPr txBox="1">
            <a:spLocks noGrp="1"/>
          </p:cNvSpPr>
          <p:nvPr>
            <p:ph type="ctrTitle" idx="8"/>
          </p:nvPr>
        </p:nvSpPr>
        <p:spPr>
          <a:xfrm>
            <a:off x="621630" y="411675"/>
            <a:ext cx="58887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latin typeface="Palatino"/>
                <a:ea typeface="Palatino"/>
                <a:cs typeface="Palatino"/>
                <a:sym typeface="Palatino"/>
              </a:rPr>
              <a:t>2. Xử lí dữ liệu</a:t>
            </a:r>
            <a:endParaRPr sz="3000">
              <a:latin typeface="Palatino"/>
              <a:ea typeface="Palatino"/>
              <a:cs typeface="Palatino"/>
              <a:sym typeface="Palatino"/>
            </a:endParaRPr>
          </a:p>
        </p:txBody>
      </p:sp>
      <p:sp>
        <p:nvSpPr>
          <p:cNvPr id="658" name="Google Shape;658;p31"/>
          <p:cNvSpPr txBox="1">
            <a:spLocks noGrp="1"/>
          </p:cNvSpPr>
          <p:nvPr>
            <p:ph type="ctrTitle" idx="2"/>
          </p:nvPr>
        </p:nvSpPr>
        <p:spPr>
          <a:xfrm>
            <a:off x="1046774" y="1439250"/>
            <a:ext cx="2331900" cy="644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
                <a:latin typeface="Palatino"/>
                <a:ea typeface="Palatino"/>
                <a:cs typeface="Palatino"/>
                <a:sym typeface="Palatino"/>
              </a:rPr>
              <a:t>Làm sạch dữ liệu</a:t>
            </a:r>
            <a:endParaRPr>
              <a:latin typeface="Palatino"/>
              <a:ea typeface="Palatino"/>
              <a:cs typeface="Palatino"/>
              <a:sym typeface="Palatino"/>
            </a:endParaRPr>
          </a:p>
        </p:txBody>
      </p:sp>
      <p:sp>
        <p:nvSpPr>
          <p:cNvPr id="659" name="Google Shape;659;p31"/>
          <p:cNvSpPr txBox="1">
            <a:spLocks noGrp="1"/>
          </p:cNvSpPr>
          <p:nvPr>
            <p:ph type="ctrTitle" idx="4"/>
          </p:nvPr>
        </p:nvSpPr>
        <p:spPr>
          <a:xfrm>
            <a:off x="6064791" y="1439256"/>
            <a:ext cx="1881300" cy="644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
                <a:latin typeface="Palatino"/>
                <a:ea typeface="Palatino"/>
                <a:cs typeface="Palatino"/>
                <a:sym typeface="Palatino"/>
              </a:rPr>
              <a:t>Xử lí ngoại lệ</a:t>
            </a:r>
            <a:endParaRPr>
              <a:latin typeface="Palatino"/>
              <a:ea typeface="Palatino"/>
              <a:cs typeface="Palatino"/>
              <a:sym typeface="Palatino"/>
            </a:endParaRPr>
          </a:p>
        </p:txBody>
      </p:sp>
      <p:sp>
        <p:nvSpPr>
          <p:cNvPr id="660" name="Google Shape;660;p31"/>
          <p:cNvSpPr txBox="1">
            <a:spLocks noGrp="1"/>
          </p:cNvSpPr>
          <p:nvPr>
            <p:ph type="subTitle" idx="7"/>
          </p:nvPr>
        </p:nvSpPr>
        <p:spPr>
          <a:xfrm>
            <a:off x="6064800" y="3493304"/>
            <a:ext cx="1881300" cy="893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latin typeface="Palatino"/>
                <a:ea typeface="Palatino"/>
                <a:cs typeface="Palatino"/>
                <a:sym typeface="Palatino"/>
              </a:rPr>
              <a:t>Thay đổi phạm vi của dữ liệu mà không ảnh hưởng đến dữ liệu</a:t>
            </a:r>
            <a:endParaRPr>
              <a:latin typeface="Palatino"/>
              <a:ea typeface="Palatino"/>
              <a:cs typeface="Palatino"/>
              <a:sym typeface="Palatino"/>
            </a:endParaRPr>
          </a:p>
        </p:txBody>
      </p:sp>
      <p:sp>
        <p:nvSpPr>
          <p:cNvPr id="661" name="Google Shape;661;p31"/>
          <p:cNvSpPr txBox="1">
            <a:spLocks noGrp="1"/>
          </p:cNvSpPr>
          <p:nvPr>
            <p:ph type="ctrTitle"/>
          </p:nvPr>
        </p:nvSpPr>
        <p:spPr>
          <a:xfrm>
            <a:off x="1057025" y="3198875"/>
            <a:ext cx="2292300" cy="644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
                <a:latin typeface="Palatino"/>
                <a:ea typeface="Palatino"/>
                <a:cs typeface="Palatino"/>
                <a:sym typeface="Palatino"/>
              </a:rPr>
              <a:t>Lựa chọn đặc trưng</a:t>
            </a:r>
            <a:endParaRPr>
              <a:latin typeface="Palatino"/>
              <a:ea typeface="Palatino"/>
              <a:cs typeface="Palatino"/>
              <a:sym typeface="Palatino"/>
            </a:endParaRPr>
          </a:p>
        </p:txBody>
      </p:sp>
      <p:sp>
        <p:nvSpPr>
          <p:cNvPr id="662" name="Google Shape;662;p31"/>
          <p:cNvSpPr txBox="1">
            <a:spLocks noGrp="1"/>
          </p:cNvSpPr>
          <p:nvPr>
            <p:ph type="subTitle" idx="1"/>
          </p:nvPr>
        </p:nvSpPr>
        <p:spPr>
          <a:xfrm>
            <a:off x="1046776" y="3696700"/>
            <a:ext cx="2084700" cy="6447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SzPts val="1000"/>
              <a:buNone/>
            </a:pPr>
            <a:r>
              <a:rPr lang="en">
                <a:latin typeface="Palatino"/>
                <a:ea typeface="Palatino"/>
                <a:cs typeface="Palatino"/>
                <a:sym typeface="Palatino"/>
              </a:rPr>
              <a:t>Lựa chọn đặc trưng liên quan cho mô hình dự đoán</a:t>
            </a:r>
            <a:endParaRPr>
              <a:latin typeface="Palatino"/>
              <a:ea typeface="Palatino"/>
              <a:cs typeface="Palatino"/>
              <a:sym typeface="Palatino"/>
            </a:endParaRPr>
          </a:p>
        </p:txBody>
      </p:sp>
      <p:sp>
        <p:nvSpPr>
          <p:cNvPr id="663" name="Google Shape;663;p31"/>
          <p:cNvSpPr txBox="1">
            <a:spLocks noGrp="1"/>
          </p:cNvSpPr>
          <p:nvPr>
            <p:ph type="subTitle" idx="3"/>
          </p:nvPr>
        </p:nvSpPr>
        <p:spPr>
          <a:xfrm>
            <a:off x="1046780" y="2052220"/>
            <a:ext cx="1881300" cy="644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latin typeface="Palatino"/>
                <a:ea typeface="Palatino"/>
                <a:cs typeface="Palatino"/>
                <a:sym typeface="Palatino"/>
              </a:rPr>
              <a:t>Sử dụng các kỹ thuật xử lí dữ liệu trống và tạo đặc trưng mới</a:t>
            </a:r>
            <a:endParaRPr>
              <a:latin typeface="Palatino"/>
              <a:ea typeface="Palatino"/>
              <a:cs typeface="Palatino"/>
              <a:sym typeface="Palatino"/>
            </a:endParaRPr>
          </a:p>
        </p:txBody>
      </p:sp>
      <p:sp>
        <p:nvSpPr>
          <p:cNvPr id="664" name="Google Shape;664;p31"/>
          <p:cNvSpPr txBox="1">
            <a:spLocks noGrp="1"/>
          </p:cNvSpPr>
          <p:nvPr>
            <p:ph type="subTitle" idx="5"/>
          </p:nvPr>
        </p:nvSpPr>
        <p:spPr>
          <a:xfrm>
            <a:off x="6064791" y="2052231"/>
            <a:ext cx="2084700" cy="644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
                <a:latin typeface="Palatino"/>
                <a:ea typeface="Palatino"/>
                <a:cs typeface="Palatino"/>
                <a:sym typeface="Palatino"/>
              </a:rPr>
              <a:t>Xử lí ngoại lệ cho dữ liệu</a:t>
            </a:r>
            <a:endParaRPr>
              <a:latin typeface="Palatino"/>
              <a:ea typeface="Palatino"/>
              <a:cs typeface="Palatino"/>
              <a:sym typeface="Palatino"/>
            </a:endParaRPr>
          </a:p>
        </p:txBody>
      </p:sp>
      <p:sp>
        <p:nvSpPr>
          <p:cNvPr id="665" name="Google Shape;665;p31"/>
          <p:cNvSpPr txBox="1">
            <a:spLocks noGrp="1"/>
          </p:cNvSpPr>
          <p:nvPr>
            <p:ph type="ctrTitle" idx="6"/>
          </p:nvPr>
        </p:nvSpPr>
        <p:spPr>
          <a:xfrm>
            <a:off x="6064805" y="3028686"/>
            <a:ext cx="1881300" cy="488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
                <a:latin typeface="Palatino"/>
                <a:ea typeface="Palatino"/>
                <a:cs typeface="Palatino"/>
                <a:sym typeface="Palatino"/>
              </a:rPr>
              <a:t>Scalling</a:t>
            </a:r>
            <a:endParaRPr>
              <a:latin typeface="Palatino"/>
              <a:ea typeface="Palatino"/>
              <a:cs typeface="Palatino"/>
              <a:sym typeface="Palatino"/>
            </a:endParaRPr>
          </a:p>
        </p:txBody>
      </p:sp>
      <p:sp>
        <p:nvSpPr>
          <p:cNvPr id="666" name="Google Shape;666;p31"/>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31"/>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31"/>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 name="Google Shape;669;p31"/>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70" name="Google Shape;670;p31"/>
          <p:cNvCxnSpPr>
            <a:stCxn id="666" idx="3"/>
            <a:endCxn id="668"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sm" len="sm"/>
            <a:tailEnd type="none" w="sm" len="sm"/>
          </a:ln>
        </p:spPr>
      </p:cxnSp>
      <p:cxnSp>
        <p:nvCxnSpPr>
          <p:cNvPr id="671" name="Google Shape;671;p31"/>
          <p:cNvCxnSpPr>
            <a:stCxn id="668" idx="2"/>
            <a:endCxn id="667"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sm" len="sm"/>
            <a:tailEnd type="none" w="sm" len="sm"/>
          </a:ln>
        </p:spPr>
      </p:cxnSp>
      <p:cxnSp>
        <p:nvCxnSpPr>
          <p:cNvPr id="672" name="Google Shape;672;p31"/>
          <p:cNvCxnSpPr>
            <a:stCxn id="667" idx="3"/>
            <a:endCxn id="669" idx="1"/>
          </p:cNvCxnSpPr>
          <p:nvPr/>
        </p:nvCxnSpPr>
        <p:spPr>
          <a:xfrm>
            <a:off x="4234725" y="3444325"/>
            <a:ext cx="674700" cy="0"/>
          </a:xfrm>
          <a:prstGeom prst="straightConnector1">
            <a:avLst/>
          </a:prstGeom>
          <a:noFill/>
          <a:ln w="9525" cap="flat" cmpd="sng">
            <a:solidFill>
              <a:schemeClr val="lt2"/>
            </a:solidFill>
            <a:prstDash val="solid"/>
            <a:round/>
            <a:headEnd type="none" w="sm" len="sm"/>
            <a:tailEnd type="none" w="sm" len="sm"/>
          </a:ln>
        </p:spPr>
      </p:cxnSp>
      <p:grpSp>
        <p:nvGrpSpPr>
          <p:cNvPr id="673" name="Google Shape;673;p31"/>
          <p:cNvGrpSpPr/>
          <p:nvPr/>
        </p:nvGrpSpPr>
        <p:grpSpPr>
          <a:xfrm>
            <a:off x="5072712" y="3212678"/>
            <a:ext cx="402156" cy="456781"/>
            <a:chOff x="5357662" y="4297637"/>
            <a:chExt cx="287275" cy="326296"/>
          </a:xfrm>
        </p:grpSpPr>
        <p:sp>
          <p:nvSpPr>
            <p:cNvPr id="674" name="Google Shape;674;p3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3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3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3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3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9" name="Google Shape;679;p31"/>
          <p:cNvGrpSpPr/>
          <p:nvPr/>
        </p:nvGrpSpPr>
        <p:grpSpPr>
          <a:xfrm>
            <a:off x="3630590" y="3198869"/>
            <a:ext cx="484361" cy="484405"/>
            <a:chOff x="4890434" y="4287389"/>
            <a:chExt cx="345997" cy="346029"/>
          </a:xfrm>
        </p:grpSpPr>
        <p:sp>
          <p:nvSpPr>
            <p:cNvPr id="680" name="Google Shape;680;p3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3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 name="Google Shape;682;p3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p3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3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3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3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7" name="Google Shape;687;p31"/>
          <p:cNvGrpSpPr/>
          <p:nvPr/>
        </p:nvGrpSpPr>
        <p:grpSpPr>
          <a:xfrm>
            <a:off x="5029463" y="1816803"/>
            <a:ext cx="488638" cy="438247"/>
            <a:chOff x="5778676" y="3826972"/>
            <a:chExt cx="349052" cy="313056"/>
          </a:xfrm>
        </p:grpSpPr>
        <p:sp>
          <p:nvSpPr>
            <p:cNvPr id="688" name="Google Shape;688;p3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3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3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3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3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3" name="Google Shape;693;p31"/>
          <p:cNvGrpSpPr/>
          <p:nvPr/>
        </p:nvGrpSpPr>
        <p:grpSpPr>
          <a:xfrm>
            <a:off x="3630866" y="1790363"/>
            <a:ext cx="483826" cy="491133"/>
            <a:chOff x="4874902" y="3808799"/>
            <a:chExt cx="345615" cy="350835"/>
          </a:xfrm>
        </p:grpSpPr>
        <p:sp>
          <p:nvSpPr>
            <p:cNvPr id="694" name="Google Shape;694;p3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3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 name="Google Shape;696;p3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 name="Google Shape;697;p3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3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3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 name="Google Shape;700;p3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3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3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 name="Google Shape;703;p3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3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3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3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 name="Google Shape;707;p3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 name="Google Shape;708;p3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3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3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1397</Words>
  <Application>Microsoft Office PowerPoint</Application>
  <PresentationFormat>On-screen Show (16:9)</PresentationFormat>
  <Paragraphs>266</Paragraphs>
  <Slides>30</Slides>
  <Notes>30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Fira Sans Condensed Medium</vt:lpstr>
      <vt:lpstr>Palatino</vt:lpstr>
      <vt:lpstr>Maven Pro</vt:lpstr>
      <vt:lpstr>Share Tech</vt:lpstr>
      <vt:lpstr>Fira Sans Extra Condensed Medium</vt:lpstr>
      <vt:lpstr>Advent Pro SemiBold</vt:lpstr>
      <vt:lpstr>Arial</vt:lpstr>
      <vt:lpstr>Nunito Light</vt:lpstr>
      <vt:lpstr>Livvic Light</vt:lpstr>
      <vt:lpstr>Data Science Consulting by Slidesgo</vt:lpstr>
      <vt:lpstr>DỰ ĐOÁN SỐ ĐIỂM IMDB CỦA PHIM</vt:lpstr>
      <vt:lpstr>PowerPoint Presentation</vt:lpstr>
      <vt:lpstr>Đặt vấn đề</vt:lpstr>
      <vt:lpstr>Xây dựng mô hình</vt:lpstr>
      <vt:lpstr>1. Thu thập dữ liệu</vt:lpstr>
      <vt:lpstr>PowerPoint Presentation</vt:lpstr>
      <vt:lpstr>PowerPoint Presentation</vt:lpstr>
      <vt:lpstr>Ví dụ:  Sự tương quan giữa movie_rating là lượng votes</vt:lpstr>
      <vt:lpstr>2. Xử lí dữ liệu</vt:lpstr>
      <vt:lpstr> 2. Xử lí dữ liệu</vt:lpstr>
      <vt:lpstr> 2. Xử lí dữ liệu</vt:lpstr>
      <vt:lpstr> 2. Xử lí dữ liệu</vt:lpstr>
      <vt:lpstr> 2. Xử lí dữ liệu</vt:lpstr>
      <vt:lpstr> 2. Xử lí dữ liệu</vt:lpstr>
      <vt:lpstr> 2. Xử lí dữ liệu</vt:lpstr>
      <vt:lpstr> 2. Xử lí dữ liệu</vt:lpstr>
      <vt:lpstr> 2. Xử lí dữ liệu</vt:lpstr>
      <vt:lpstr> 2. Xử lí dữ liệu</vt:lpstr>
      <vt:lpstr> 2. Xử lí dữ liệu</vt:lpstr>
      <vt:lpstr>Xây dựng mô hình</vt:lpstr>
      <vt:lpstr>Xây dựng mô hình</vt:lpstr>
      <vt:lpstr>Xây dựng mô hình</vt:lpstr>
      <vt:lpstr>Huấn luyện mô hình</vt:lpstr>
      <vt:lpstr>Huấn luyện mô hình</vt:lpstr>
      <vt:lpstr>Huấn luyện mô hình</vt:lpstr>
      <vt:lpstr>Huấn luyện mô hình</vt:lpstr>
      <vt:lpstr>Huấn luyện mô hình</vt:lpstr>
      <vt:lpstr>Huấn luyện mô hình</vt:lpstr>
      <vt:lpstr>Đánh giá mô hình</vt:lpstr>
      <vt:lpstr>Kết luận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DỰ ĐOÁN SỐ ĐIỂM IMDB CỦA PHIM</dc:title>
  <cp:lastModifiedBy>Võ Hữu Nam Trường</cp:lastModifiedBy>
  <cp:revision>2</cp:revision>
  <dcterms:modified xsi:type="dcterms:W3CDTF">2023-05-21T16:11:25Z</dcterms:modified>
</cp:coreProperties>
</file>